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99" r:id="rId6"/>
  </p:sldMasterIdLst>
  <p:notesMasterIdLst>
    <p:notesMasterId r:id="rId23"/>
  </p:notesMasterIdLst>
  <p:handoutMasterIdLst>
    <p:handoutMasterId r:id="rId24"/>
  </p:handoutMasterIdLst>
  <p:sldIdLst>
    <p:sldId id="327" r:id="rId7"/>
    <p:sldId id="310" r:id="rId8"/>
    <p:sldId id="276" r:id="rId9"/>
    <p:sldId id="326" r:id="rId10"/>
    <p:sldId id="281" r:id="rId11"/>
    <p:sldId id="311" r:id="rId12"/>
    <p:sldId id="339" r:id="rId13"/>
    <p:sldId id="325" r:id="rId14"/>
    <p:sldId id="368" r:id="rId15"/>
    <p:sldId id="282" r:id="rId16"/>
    <p:sldId id="378" r:id="rId17"/>
    <p:sldId id="379" r:id="rId18"/>
    <p:sldId id="364" r:id="rId19"/>
    <p:sldId id="285" r:id="rId20"/>
    <p:sldId id="380" r:id="rId21"/>
    <p:sldId id="35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Abela-recuset" initials="BA" lastIdx="2" clrIdx="0">
    <p:extLst>
      <p:ext uri="{19B8F6BF-5375-455C-9EA6-DF929625EA0E}">
        <p15:presenceInfo xmlns:p15="http://schemas.microsoft.com/office/powerpoint/2012/main" userId="Barbara Abela-recuset" providerId="None"/>
      </p:ext>
    </p:extLst>
  </p:cmAuthor>
  <p:cmAuthor id="2" name="Zwick, Cassandra" initials="ZC" lastIdx="5" clrIdx="1">
    <p:extLst>
      <p:ext uri="{19B8F6BF-5375-455C-9EA6-DF929625EA0E}">
        <p15:presenceInfo xmlns:p15="http://schemas.microsoft.com/office/powerpoint/2012/main" userId="Zwick, Cassandra" providerId="None"/>
      </p:ext>
    </p:extLst>
  </p:cmAuthor>
  <p:cmAuthor id="3" name="Joanne Hynes" initials="JH" lastIdx="43" clrIdx="2">
    <p:extLst>
      <p:ext uri="{19B8F6BF-5375-455C-9EA6-DF929625EA0E}">
        <p15:presenceInfo xmlns:p15="http://schemas.microsoft.com/office/powerpoint/2012/main" userId="S-1-5-21-1182879271-1521877074-1847928074-130689" providerId="AD"/>
      </p:ext>
    </p:extLst>
  </p:cmAuthor>
  <p:cmAuthor id="4" name="Pacheco, Lesley" initials="PL" lastIdx="33" clrIdx="3">
    <p:extLst>
      <p:ext uri="{19B8F6BF-5375-455C-9EA6-DF929625EA0E}">
        <p15:presenceInfo xmlns:p15="http://schemas.microsoft.com/office/powerpoint/2012/main" userId="S-1-5-21-1182879271-1521877074-1847928074-113073" providerId="AD"/>
      </p:ext>
    </p:extLst>
  </p:cmAuthor>
  <p:cmAuthor id="5" name="Greenberg, Danielle (Contractor)" initials="GD(" lastIdx="0" clrIdx="4">
    <p:extLst>
      <p:ext uri="{19B8F6BF-5375-455C-9EA6-DF929625EA0E}">
        <p15:presenceInfo xmlns:p15="http://schemas.microsoft.com/office/powerpoint/2012/main" userId="S-1-5-21-1182879271-1521877074-1847928074-121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B90"/>
    <a:srgbClr val="00BEB7"/>
    <a:srgbClr val="5A6771"/>
    <a:srgbClr val="F2F2F2"/>
    <a:srgbClr val="8F278F"/>
    <a:srgbClr val="FFFFFF"/>
    <a:srgbClr val="00B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21" autoAdjust="0"/>
    <p:restoredTop sz="96357" autoAdjust="0"/>
  </p:normalViewPr>
  <p:slideViewPr>
    <p:cSldViewPr snapToGrid="0">
      <p:cViewPr varScale="1">
        <p:scale>
          <a:sx n="114" d="100"/>
          <a:sy n="114" d="100"/>
        </p:scale>
        <p:origin x="666" y="96"/>
      </p:cViewPr>
      <p:guideLst>
        <p:guide orient="horz" pos="276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4" d="100"/>
          <a:sy n="64" d="100"/>
        </p:scale>
        <p:origin x="38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6B97D2E-B282-4417-892B-68E33C1A0695}" type="datetimeFigureOut">
              <a:rPr lang="en-US" smtClean="0"/>
              <a:t>3/12/2020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CA70BE-5D16-4142-94DE-427AE10B0DE3}" type="slidenum">
              <a:rPr lang="en-US" smtClean="0"/>
              <a:t>‹#›</a:t>
            </a:fld>
            <a:endParaRPr lang="en-US" dirty="0"/>
          </a:p>
        </p:txBody>
      </p:sp>
    </p:spTree>
    <p:extLst>
      <p:ext uri="{BB962C8B-B14F-4D97-AF65-F5344CB8AC3E}">
        <p14:creationId xmlns:p14="http://schemas.microsoft.com/office/powerpoint/2010/main" val="312534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F488DB-8B1A-4651-8367-1CD80783419A}" type="datetimeFigureOut">
              <a:rPr lang="en-US" smtClean="0"/>
              <a:t>3/12/2020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57055F-F726-436D-AAAB-5196C0D2ABF4}" type="slidenum">
              <a:rPr lang="en-US" smtClean="0"/>
              <a:t>‹#›</a:t>
            </a:fld>
            <a:endParaRPr lang="en-US" dirty="0"/>
          </a:p>
        </p:txBody>
      </p:sp>
    </p:spTree>
    <p:extLst>
      <p:ext uri="{BB962C8B-B14F-4D97-AF65-F5344CB8AC3E}">
        <p14:creationId xmlns:p14="http://schemas.microsoft.com/office/powerpoint/2010/main" val="374075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7055F-F726-436D-AAAB-5196C0D2ABF4}" type="slidenum">
              <a:rPr lang="en-US" smtClean="0"/>
              <a:t>1</a:t>
            </a:fld>
            <a:endParaRPr lang="en-US" dirty="0"/>
          </a:p>
        </p:txBody>
      </p:sp>
    </p:spTree>
    <p:extLst>
      <p:ext uri="{BB962C8B-B14F-4D97-AF65-F5344CB8AC3E}">
        <p14:creationId xmlns:p14="http://schemas.microsoft.com/office/powerpoint/2010/main" val="1788268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Direct access to network operations including full time fault management and trouble reporting </a:t>
            </a:r>
          </a:p>
          <a:p>
            <a:r>
              <a:rPr lang="en-US" baseline="0" dirty="0"/>
              <a:t>Strategic planning of resources before a disaster strikes and an emergency response team skilled in disaster preparedness</a:t>
            </a:r>
          </a:p>
          <a:p>
            <a:r>
              <a:rPr lang="en-US" baseline="0" dirty="0"/>
              <a:t>Because we own our network, we’re directly invested in the integrity and can provide faster response times and issue resolution </a:t>
            </a:r>
          </a:p>
          <a:p>
            <a:endParaRPr lang="en-US" dirty="0"/>
          </a:p>
        </p:txBody>
      </p:sp>
      <p:sp>
        <p:nvSpPr>
          <p:cNvPr id="4" name="Slide Number Placeholder 3"/>
          <p:cNvSpPr>
            <a:spLocks noGrp="1"/>
          </p:cNvSpPr>
          <p:nvPr>
            <p:ph type="sldNum" sz="quarter" idx="10"/>
          </p:nvPr>
        </p:nvSpPr>
        <p:spPr/>
        <p:txBody>
          <a:bodyPr/>
          <a:lstStyle/>
          <a:p>
            <a:fld id="{EF1928C3-F34B-45A6-BDC3-38A647D1FCB9}" type="slidenum">
              <a:rPr lang="en-US" smtClean="0"/>
              <a:t>10</a:t>
            </a:fld>
            <a:endParaRPr lang="en-US" dirty="0"/>
          </a:p>
        </p:txBody>
      </p:sp>
    </p:spTree>
    <p:extLst>
      <p:ext uri="{BB962C8B-B14F-4D97-AF65-F5344CB8AC3E}">
        <p14:creationId xmlns:p14="http://schemas.microsoft.com/office/powerpoint/2010/main" val="1746192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1928C3-F34B-45A6-BDC3-38A647D1FCB9}" type="slidenum">
              <a:rPr lang="en-US" smtClean="0"/>
              <a:t>11</a:t>
            </a:fld>
            <a:endParaRPr lang="en-US" dirty="0"/>
          </a:p>
        </p:txBody>
      </p:sp>
    </p:spTree>
    <p:extLst>
      <p:ext uri="{BB962C8B-B14F-4D97-AF65-F5344CB8AC3E}">
        <p14:creationId xmlns:p14="http://schemas.microsoft.com/office/powerpoint/2010/main" val="70245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5A6771"/>
                </a:solidFill>
              </a:rPr>
              <a:t>A strategic partner committed to your long-term business goals</a:t>
            </a:r>
          </a:p>
          <a:p>
            <a:r>
              <a:rPr lang="en-US" dirty="0">
                <a:solidFill>
                  <a:srgbClr val="5A6771"/>
                </a:solidFill>
              </a:rPr>
              <a:t>Nimble, customer focused company </a:t>
            </a:r>
          </a:p>
          <a:p>
            <a:r>
              <a:rPr lang="en-US" dirty="0">
                <a:solidFill>
                  <a:srgbClr val="5A6771"/>
                </a:solidFill>
              </a:rPr>
              <a:t>Deliver connectivity securely, reliably, and diversely with ability to scale without constraints </a:t>
            </a:r>
          </a:p>
          <a:p>
            <a:endParaRPr lang="en-US" dirty="0"/>
          </a:p>
        </p:txBody>
      </p:sp>
      <p:sp>
        <p:nvSpPr>
          <p:cNvPr id="4" name="Slide Number Placeholder 3"/>
          <p:cNvSpPr>
            <a:spLocks noGrp="1"/>
          </p:cNvSpPr>
          <p:nvPr>
            <p:ph type="sldNum" sz="quarter" idx="10"/>
          </p:nvPr>
        </p:nvSpPr>
        <p:spPr/>
        <p:txBody>
          <a:bodyPr/>
          <a:lstStyle/>
          <a:p>
            <a:fld id="{EF1928C3-F34B-45A6-BDC3-38A647D1FCB9}" type="slidenum">
              <a:rPr lang="en-US" smtClean="0"/>
              <a:t>12</a:t>
            </a:fld>
            <a:endParaRPr lang="en-US" dirty="0"/>
          </a:p>
        </p:txBody>
      </p:sp>
    </p:spTree>
    <p:extLst>
      <p:ext uri="{BB962C8B-B14F-4D97-AF65-F5344CB8AC3E}">
        <p14:creationId xmlns:p14="http://schemas.microsoft.com/office/powerpoint/2010/main" val="1077660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Please verify due to organization shifts. </a:t>
            </a:r>
            <a:endParaRPr lang="en-US" b="0" baseline="0" dirty="0">
              <a:solidFill>
                <a:srgbClr val="FF0000"/>
              </a:solidFill>
            </a:endParaRPr>
          </a:p>
          <a:p>
            <a:endParaRPr lang="en-US" baseline="0" dirty="0"/>
          </a:p>
        </p:txBody>
      </p:sp>
      <p:sp>
        <p:nvSpPr>
          <p:cNvPr id="4" name="Slide Number Placeholder 3"/>
          <p:cNvSpPr>
            <a:spLocks noGrp="1"/>
          </p:cNvSpPr>
          <p:nvPr>
            <p:ph type="sldNum" sz="quarter" idx="10"/>
          </p:nvPr>
        </p:nvSpPr>
        <p:spPr/>
        <p:txBody>
          <a:bodyPr/>
          <a:lstStyle/>
          <a:p>
            <a:pPr defTabSz="474473">
              <a:defRPr/>
            </a:pPr>
            <a:fld id="{EF1928C3-F34B-45A6-BDC3-38A647D1FCB9}" type="slidenum">
              <a:rPr lang="en-US">
                <a:solidFill>
                  <a:prstClr val="black"/>
                </a:solidFill>
                <a:latin typeface="Calibri"/>
              </a:rPr>
              <a:pPr defTabSz="474473">
                <a:defRPr/>
              </a:pPr>
              <a:t>13</a:t>
            </a:fld>
            <a:endParaRPr lang="en-US" dirty="0">
              <a:solidFill>
                <a:prstClr val="black"/>
              </a:solidFill>
              <a:latin typeface="Calibri"/>
            </a:endParaRPr>
          </a:p>
        </p:txBody>
      </p:sp>
    </p:spTree>
    <p:extLst>
      <p:ext uri="{BB962C8B-B14F-4D97-AF65-F5344CB8AC3E}">
        <p14:creationId xmlns:p14="http://schemas.microsoft.com/office/powerpoint/2010/main" val="2211538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5A6771"/>
                </a:solidFill>
              </a:rPr>
              <a:t>A strategic partner committed to your long-term business goals</a:t>
            </a:r>
          </a:p>
          <a:p>
            <a:r>
              <a:rPr lang="en-US" dirty="0">
                <a:solidFill>
                  <a:srgbClr val="5A6771"/>
                </a:solidFill>
              </a:rPr>
              <a:t>Nimble, customer focused company </a:t>
            </a:r>
          </a:p>
          <a:p>
            <a:r>
              <a:rPr lang="en-US" dirty="0">
                <a:solidFill>
                  <a:srgbClr val="5A6771"/>
                </a:solidFill>
              </a:rPr>
              <a:t>Deliver connectivity securely, reliably, and diversely with ability to scale without constraints </a:t>
            </a:r>
          </a:p>
          <a:p>
            <a:endParaRPr lang="en-US" dirty="0"/>
          </a:p>
        </p:txBody>
      </p:sp>
      <p:sp>
        <p:nvSpPr>
          <p:cNvPr id="4" name="Slide Number Placeholder 3"/>
          <p:cNvSpPr>
            <a:spLocks noGrp="1"/>
          </p:cNvSpPr>
          <p:nvPr>
            <p:ph type="sldNum" sz="quarter" idx="10"/>
          </p:nvPr>
        </p:nvSpPr>
        <p:spPr/>
        <p:txBody>
          <a:bodyPr/>
          <a:lstStyle/>
          <a:p>
            <a:fld id="{EF1928C3-F34B-45A6-BDC3-38A647D1FCB9}" type="slidenum">
              <a:rPr lang="en-US" smtClean="0"/>
              <a:t>15</a:t>
            </a:fld>
            <a:endParaRPr lang="en-US" dirty="0"/>
          </a:p>
        </p:txBody>
      </p:sp>
    </p:spTree>
    <p:extLst>
      <p:ext uri="{BB962C8B-B14F-4D97-AF65-F5344CB8AC3E}">
        <p14:creationId xmlns:p14="http://schemas.microsoft.com/office/powerpoint/2010/main" val="371108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the proposal you’ve worked up for the customer.  If you are presenting multiple options, please do</a:t>
            </a:r>
            <a:r>
              <a:rPr lang="en-US" baseline="0" dirty="0"/>
              <a:t> a slide per option.</a:t>
            </a:r>
            <a:endParaRPr lang="en-US" dirty="0"/>
          </a:p>
        </p:txBody>
      </p:sp>
      <p:sp>
        <p:nvSpPr>
          <p:cNvPr id="4" name="Slide Number Placeholder 3"/>
          <p:cNvSpPr>
            <a:spLocks noGrp="1"/>
          </p:cNvSpPr>
          <p:nvPr>
            <p:ph type="sldNum" sz="quarter" idx="10"/>
          </p:nvPr>
        </p:nvSpPr>
        <p:spPr/>
        <p:txBody>
          <a:bodyPr/>
          <a:lstStyle/>
          <a:p>
            <a:fld id="{EE57055F-F726-436D-AAAB-5196C0D2ABF4}" type="slidenum">
              <a:rPr lang="en-US" smtClean="0"/>
              <a:t>16</a:t>
            </a:fld>
            <a:endParaRPr lang="en-US" dirty="0"/>
          </a:p>
        </p:txBody>
      </p:sp>
    </p:spTree>
    <p:extLst>
      <p:ext uri="{BB962C8B-B14F-4D97-AF65-F5344CB8AC3E}">
        <p14:creationId xmlns:p14="http://schemas.microsoft.com/office/powerpoint/2010/main" val="307839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last owner of our assets, we’re in it for the longhaul </a:t>
            </a:r>
          </a:p>
          <a:p>
            <a:r>
              <a:rPr lang="en-US" dirty="0"/>
              <a:t>We’ve invested over $13B in fiber </a:t>
            </a:r>
          </a:p>
          <a:p>
            <a:r>
              <a:rPr lang="en-US" dirty="0"/>
              <a:t>And with a ~$81B enterprise value, we’re a stable partner in an industry with change </a:t>
            </a:r>
          </a:p>
        </p:txBody>
      </p:sp>
      <p:sp>
        <p:nvSpPr>
          <p:cNvPr id="4" name="Slide Number Placeholder 3"/>
          <p:cNvSpPr>
            <a:spLocks noGrp="1"/>
          </p:cNvSpPr>
          <p:nvPr>
            <p:ph type="sldNum" sz="quarter" idx="10"/>
          </p:nvPr>
        </p:nvSpPr>
        <p:spPr/>
        <p:txBody>
          <a:bodyPr/>
          <a:lstStyle/>
          <a:p>
            <a:fld id="{EE57055F-F726-436D-AAAB-5196C0D2ABF4}" type="slidenum">
              <a:rPr lang="en-US" smtClean="0"/>
              <a:t>2</a:t>
            </a:fld>
            <a:endParaRPr lang="en-US" dirty="0"/>
          </a:p>
        </p:txBody>
      </p:sp>
    </p:spTree>
    <p:extLst>
      <p:ext uri="{BB962C8B-B14F-4D97-AF65-F5344CB8AC3E}">
        <p14:creationId xmlns:p14="http://schemas.microsoft.com/office/powerpoint/2010/main" val="292027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over 25 years of expertise, we’re a proven partner </a:t>
            </a:r>
          </a:p>
          <a:p>
            <a:r>
              <a:rPr lang="en-US" dirty="0"/>
              <a:t>Although you may not have heard of Crown Castle, you probably know us </a:t>
            </a:r>
          </a:p>
          <a:p>
            <a:r>
              <a:rPr lang="en-US" dirty="0"/>
              <a:t>In the last 9 years, we’ve acquired 8 regional fiber providers—bringing the best and brightest talent to our business </a:t>
            </a:r>
          </a:p>
          <a:p>
            <a:endParaRPr lang="en-US" dirty="0"/>
          </a:p>
        </p:txBody>
      </p:sp>
      <p:sp>
        <p:nvSpPr>
          <p:cNvPr id="4" name="Slide Number Placeholder 3"/>
          <p:cNvSpPr>
            <a:spLocks noGrp="1"/>
          </p:cNvSpPr>
          <p:nvPr>
            <p:ph type="sldNum" sz="quarter" idx="10"/>
          </p:nvPr>
        </p:nvSpPr>
        <p:spPr/>
        <p:txBody>
          <a:bodyPr/>
          <a:lstStyle/>
          <a:p>
            <a:fld id="{EF1928C3-F34B-45A6-BDC3-38A647D1FCB9}" type="slidenum">
              <a:rPr lang="en-US" smtClean="0"/>
              <a:t>3</a:t>
            </a:fld>
            <a:endParaRPr lang="en-US" dirty="0"/>
          </a:p>
        </p:txBody>
      </p:sp>
    </p:spTree>
    <p:extLst>
      <p:ext uri="{BB962C8B-B14F-4D97-AF65-F5344CB8AC3E}">
        <p14:creationId xmlns:p14="http://schemas.microsoft.com/office/powerpoint/2010/main" val="121538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 and operate our network, maintaining complete control over the infrastructure </a:t>
            </a:r>
          </a:p>
          <a:p>
            <a:endParaRPr lang="en-US" dirty="0"/>
          </a:p>
        </p:txBody>
      </p:sp>
      <p:sp>
        <p:nvSpPr>
          <p:cNvPr id="4" name="Slide Number Placeholder 3"/>
          <p:cNvSpPr>
            <a:spLocks noGrp="1"/>
          </p:cNvSpPr>
          <p:nvPr>
            <p:ph type="sldNum" sz="quarter" idx="10"/>
          </p:nvPr>
        </p:nvSpPr>
        <p:spPr/>
        <p:txBody>
          <a:bodyPr/>
          <a:lstStyle/>
          <a:p>
            <a:fld id="{EF1928C3-F34B-45A6-BDC3-38A647D1FCB9}" type="slidenum">
              <a:rPr lang="en-US" smtClean="0"/>
              <a:t>4</a:t>
            </a:fld>
            <a:endParaRPr lang="en-US" dirty="0"/>
          </a:p>
        </p:txBody>
      </p:sp>
    </p:spTree>
    <p:extLst>
      <p:ext uri="{BB962C8B-B14F-4D97-AF65-F5344CB8AC3E}">
        <p14:creationId xmlns:p14="http://schemas.microsoft.com/office/powerpoint/2010/main" val="248851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leading portfolio of shared communications infrastructure </a:t>
            </a:r>
          </a:p>
          <a:p>
            <a:r>
              <a:rPr lang="en-US" dirty="0"/>
              <a:t>40k+ towers, approximately 70k small cells on air or under contract, approximately 80k route miles of fiber </a:t>
            </a:r>
          </a:p>
          <a:p>
            <a:pPr marL="171450" indent="-171450">
              <a:buFont typeface="Arial" panose="020B0604020202020204" pitchFamily="34" charset="0"/>
              <a:buChar char="•"/>
            </a:pPr>
            <a:r>
              <a:rPr lang="en-US" dirty="0"/>
              <a:t>Towers, across every city, town and community deliver voice, text, and data to the devices people depend on </a:t>
            </a:r>
          </a:p>
          <a:p>
            <a:pPr marL="171450" indent="-171450">
              <a:buFont typeface="Arial" panose="020B0604020202020204" pitchFamily="34" charset="0"/>
              <a:buChar char="•"/>
            </a:pPr>
            <a:r>
              <a:rPr lang="en-US" dirty="0"/>
              <a:t>Small cells improve cover and set the stage for new advancements like IoT, smart cities, and 5G </a:t>
            </a:r>
          </a:p>
          <a:p>
            <a:pPr marL="171450" indent="-171450">
              <a:buFont typeface="Arial" panose="020B0604020202020204" pitchFamily="34" charset="0"/>
              <a:buChar char="•"/>
            </a:pPr>
            <a:r>
              <a:rPr lang="en-US" dirty="0"/>
              <a:t>And our nationwide network of fiber ties it together connecting businesses with mission-critical infrastructure </a:t>
            </a:r>
          </a:p>
        </p:txBody>
      </p:sp>
      <p:sp>
        <p:nvSpPr>
          <p:cNvPr id="4" name="Slide Number Placeholder 3"/>
          <p:cNvSpPr>
            <a:spLocks noGrp="1"/>
          </p:cNvSpPr>
          <p:nvPr>
            <p:ph type="sldNum" sz="quarter" idx="10"/>
          </p:nvPr>
        </p:nvSpPr>
        <p:spPr/>
        <p:txBody>
          <a:bodyPr/>
          <a:lstStyle/>
          <a:p>
            <a:fld id="{790B0A55-2F16-4718-8839-827D52C4590E}" type="slidenum">
              <a:rPr lang="en-US" smtClean="0"/>
              <a:t>5</a:t>
            </a:fld>
            <a:endParaRPr lang="en-US"/>
          </a:p>
        </p:txBody>
      </p:sp>
    </p:spTree>
    <p:extLst>
      <p:ext uri="{BB962C8B-B14F-4D97-AF65-F5344CB8AC3E}">
        <p14:creationId xmlns:p14="http://schemas.microsoft.com/office/powerpoint/2010/main" val="403159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57055F-F726-436D-AAAB-5196C0D2ABF4}" type="slidenum">
              <a:rPr lang="en-US" smtClean="0"/>
              <a:t>6</a:t>
            </a:fld>
            <a:endParaRPr lang="en-US" dirty="0"/>
          </a:p>
        </p:txBody>
      </p:sp>
    </p:spTree>
    <p:extLst>
      <p:ext uri="{BB962C8B-B14F-4D97-AF65-F5344CB8AC3E}">
        <p14:creationId xmlns:p14="http://schemas.microsoft.com/office/powerpoint/2010/main" val="108260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5A677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0B0A55-2F16-4718-8839-827D52C459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88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a:solidFill>
                  <a:srgbClr val="5A6771"/>
                </a:solidFill>
                <a:latin typeface="Franklin Gothic Medium"/>
              </a:rPr>
              <a:t>Our interconnected network provides greater flexibility and scalability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A6771"/>
                </a:solidFill>
                <a:latin typeface="Franklin Gothic Medium"/>
              </a:rPr>
              <a:t>Dedicated fiber and symmetrical bandwidth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A6771"/>
                </a:solidFill>
                <a:latin typeface="Franklin Gothic Medium"/>
              </a:rPr>
              <a:t>Less points of failure than LEC and other alternatives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A6771"/>
                </a:solidFill>
                <a:latin typeface="Franklin Gothic Medium"/>
              </a:rPr>
              <a:t>Custom solutions with a full product suite</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A6771"/>
                </a:solidFill>
                <a:latin typeface="Franklin Gothic Medium"/>
              </a:rPr>
              <a:t>Flexible bandwidth offerings that scale for your needs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A6771"/>
                </a:solidFill>
                <a:latin typeface="Franklin Gothic Medium"/>
              </a:rPr>
              <a:t>Traffic agnostic and carrier neutral </a:t>
            </a:r>
          </a:p>
        </p:txBody>
      </p:sp>
      <p:sp>
        <p:nvSpPr>
          <p:cNvPr id="4" name="Slide Number Placeholder 3"/>
          <p:cNvSpPr>
            <a:spLocks noGrp="1"/>
          </p:cNvSpPr>
          <p:nvPr>
            <p:ph type="sldNum" sz="quarter" idx="10"/>
          </p:nvPr>
        </p:nvSpPr>
        <p:spPr/>
        <p:txBody>
          <a:bodyPr/>
          <a:lstStyle/>
          <a:p>
            <a:fld id="{EE57055F-F726-436D-AAAB-5196C0D2ABF4}" type="slidenum">
              <a:rPr lang="en-US" smtClean="0"/>
              <a:t>8</a:t>
            </a:fld>
            <a:endParaRPr lang="en-US" dirty="0"/>
          </a:p>
        </p:txBody>
      </p:sp>
    </p:spTree>
    <p:extLst>
      <p:ext uri="{BB962C8B-B14F-4D97-AF65-F5344CB8AC3E}">
        <p14:creationId xmlns:p14="http://schemas.microsoft.com/office/powerpoint/2010/main" val="377674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Dedicated local team from sales to client services and project management </a:t>
            </a:r>
          </a:p>
          <a:p>
            <a:pPr marL="0" indent="0">
              <a:buFont typeface="Arial" panose="020B0604020202020204" pitchFamily="34" charset="0"/>
              <a:buNone/>
            </a:pPr>
            <a:r>
              <a:rPr lang="en-US" dirty="0"/>
              <a:t>Local service teams around the country support a national network, 24/7/365 </a:t>
            </a:r>
          </a:p>
          <a:p>
            <a:pPr marL="0" indent="0">
              <a:buFont typeface="Arial" panose="020B0604020202020204" pitchFamily="34" charset="0"/>
              <a:buNone/>
            </a:pPr>
            <a:r>
              <a:rPr lang="en-US" dirty="0"/>
              <a:t>Escalation that includes executive resources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0B0A55-2F16-4718-8839-827D52C459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975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9629E2-5325-43F7-8F48-62B138F05E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 t="21614" r="-66"/>
          <a:stretch/>
        </p:blipFill>
        <p:spPr>
          <a:xfrm>
            <a:off x="-10846" y="444300"/>
            <a:ext cx="12202846" cy="6377298"/>
          </a:xfrm>
          <a:prstGeom prst="rect">
            <a:avLst/>
          </a:prstGeom>
        </p:spPr>
      </p:pic>
      <p:sp>
        <p:nvSpPr>
          <p:cNvPr id="13" name="Rectangle 1"/>
          <p:cNvSpPr/>
          <p:nvPr userDrawn="1"/>
        </p:nvSpPr>
        <p:spPr>
          <a:xfrm>
            <a:off x="-6773" y="-20318"/>
            <a:ext cx="12192000" cy="1603636"/>
          </a:xfrm>
          <a:custGeom>
            <a:avLst/>
            <a:gdLst>
              <a:gd name="connsiteX0" fmla="*/ 0 w 9144000"/>
              <a:gd name="connsiteY0" fmla="*/ 0 h 1202727"/>
              <a:gd name="connsiteX1" fmla="*/ 9144000 w 9144000"/>
              <a:gd name="connsiteY1" fmla="*/ 0 h 1202727"/>
              <a:gd name="connsiteX2" fmla="*/ 9144000 w 9144000"/>
              <a:gd name="connsiteY2" fmla="*/ 120272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434377 h 1202727"/>
              <a:gd name="connsiteX3" fmla="*/ 0 w 9144000"/>
              <a:gd name="connsiteY3" fmla="*/ 1202727 h 1202727"/>
              <a:gd name="connsiteX4" fmla="*/ 0 w 9144000"/>
              <a:gd name="connsiteY4" fmla="*/ 0 h 120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2727">
                <a:moveTo>
                  <a:pt x="0" y="0"/>
                </a:moveTo>
                <a:lnTo>
                  <a:pt x="9144000" y="0"/>
                </a:lnTo>
                <a:lnTo>
                  <a:pt x="9144000" y="434377"/>
                </a:lnTo>
                <a:lnTo>
                  <a:pt x="0" y="1202727"/>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descr="CCFibe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830" y="330200"/>
            <a:ext cx="2884641" cy="538467"/>
          </a:xfrm>
          <a:prstGeom prst="rect">
            <a:avLst/>
          </a:prstGeom>
        </p:spPr>
      </p:pic>
      <p:sp>
        <p:nvSpPr>
          <p:cNvPr id="9" name="Rectangle 8"/>
          <p:cNvSpPr/>
          <p:nvPr userDrawn="1"/>
        </p:nvSpPr>
        <p:spPr>
          <a:xfrm>
            <a:off x="192192" y="6101583"/>
            <a:ext cx="2278393" cy="205121"/>
          </a:xfrm>
          <a:prstGeom prst="rect">
            <a:avLst/>
          </a:prstGeom>
        </p:spPr>
        <p:txBody>
          <a:bodyPr wrap="square" lIns="0" tIns="0" rIns="0" bIns="0">
            <a:spAutoFit/>
          </a:bodyPr>
          <a:lstStyle/>
          <a:p>
            <a:pPr algn="r"/>
            <a:r>
              <a:rPr lang="en-US" sz="1333" dirty="0">
                <a:solidFill>
                  <a:srgbClr val="FFFFFF"/>
                </a:solidFill>
                <a:latin typeface="Georgia" panose="02040502050405020303" pitchFamily="18" charset="0"/>
                <a:cs typeface="Franklin Gothic Medium"/>
              </a:rPr>
              <a:t>The pathway to possible.</a:t>
            </a:r>
          </a:p>
        </p:txBody>
      </p:sp>
      <p:sp>
        <p:nvSpPr>
          <p:cNvPr id="10" name="Rectangle 3"/>
          <p:cNvSpPr/>
          <p:nvPr userDrawn="1"/>
        </p:nvSpPr>
        <p:spPr>
          <a:xfrm>
            <a:off x="-2" y="6406581"/>
            <a:ext cx="12196075" cy="451419"/>
          </a:xfrm>
          <a:custGeom>
            <a:avLst/>
            <a:gdLst>
              <a:gd name="connsiteX0" fmla="*/ 0 w 9137606"/>
              <a:gd name="connsiteY0" fmla="*/ 0 h 338564"/>
              <a:gd name="connsiteX1" fmla="*/ 9137606 w 9137606"/>
              <a:gd name="connsiteY1" fmla="*/ 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2225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9210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4431 w 9137606"/>
              <a:gd name="connsiteY1" fmla="*/ 250825 h 338564"/>
              <a:gd name="connsiteX2" fmla="*/ 9137606 w 9137606"/>
              <a:gd name="connsiteY2" fmla="*/ 338564 h 338564"/>
              <a:gd name="connsiteX3" fmla="*/ 0 w 9137606"/>
              <a:gd name="connsiteY3" fmla="*/ 338564 h 338564"/>
              <a:gd name="connsiteX4" fmla="*/ 0 w 9137606"/>
              <a:gd name="connsiteY4" fmla="*/ 0 h 33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606" h="338564">
                <a:moveTo>
                  <a:pt x="0" y="0"/>
                </a:moveTo>
                <a:lnTo>
                  <a:pt x="9134431" y="250825"/>
                </a:lnTo>
                <a:lnTo>
                  <a:pt x="9137606" y="338564"/>
                </a:lnTo>
                <a:lnTo>
                  <a:pt x="0" y="338564"/>
                </a:lnTo>
                <a:lnTo>
                  <a:pt x="0" y="0"/>
                </a:lnTo>
                <a:close/>
              </a:path>
            </a:pathLst>
          </a:custGeom>
          <a:solidFill>
            <a:srgbClr val="8F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637117" y="1833343"/>
            <a:ext cx="8520481" cy="2804160"/>
          </a:xfrm>
        </p:spPr>
        <p:txBody>
          <a:bodyPr lIns="0" rIns="0" anchor="ctr">
            <a:noAutofit/>
          </a:bodyPr>
          <a:lstStyle>
            <a:lvl1pPr algn="l">
              <a:lnSpc>
                <a:spcPct val="82000"/>
              </a:lnSpc>
              <a:defRPr sz="7600" baseline="0">
                <a:solidFill>
                  <a:schemeClr val="bg1"/>
                </a:solidFill>
              </a:defRPr>
            </a:lvl1pPr>
          </a:lstStyle>
          <a:p>
            <a:endParaRPr lang="en-US" dirty="0"/>
          </a:p>
        </p:txBody>
      </p:sp>
      <p:sp>
        <p:nvSpPr>
          <p:cNvPr id="3" name="Subtitle 2"/>
          <p:cNvSpPr>
            <a:spLocks noGrp="1"/>
          </p:cNvSpPr>
          <p:nvPr>
            <p:ph type="subTitle" idx="1"/>
          </p:nvPr>
        </p:nvSpPr>
        <p:spPr>
          <a:xfrm>
            <a:off x="637117" y="4804423"/>
            <a:ext cx="3029361" cy="415647"/>
          </a:xfrm>
        </p:spPr>
        <p:txBody>
          <a:bodyPr lIns="0" tIns="0" rIns="0" bIns="0">
            <a:normAutofit/>
          </a:bodyPr>
          <a:lstStyle>
            <a:lvl1pPr marL="0" indent="0" algn="l">
              <a:lnSpc>
                <a:spcPct val="90000"/>
              </a:lnSpc>
              <a:spcBef>
                <a:spcPts val="0"/>
              </a:spcBef>
              <a:buNone/>
              <a:defRPr sz="22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6" name="Text Placeholder 15"/>
          <p:cNvSpPr>
            <a:spLocks noGrp="1"/>
          </p:cNvSpPr>
          <p:nvPr>
            <p:ph type="body" sz="quarter" idx="10"/>
          </p:nvPr>
        </p:nvSpPr>
        <p:spPr>
          <a:xfrm>
            <a:off x="637118" y="5370306"/>
            <a:ext cx="1814012" cy="555101"/>
          </a:xfrm>
        </p:spPr>
        <p:txBody>
          <a:bodyPr lIns="0" tIns="0" rIns="0" bIns="0">
            <a:noAutofit/>
          </a:bodyPr>
          <a:lstStyle>
            <a:lvl1pPr marL="0" indent="0" algn="l">
              <a:lnSpc>
                <a:spcPct val="100000"/>
              </a:lnSpc>
              <a:spcBef>
                <a:spcPts val="0"/>
              </a:spcBef>
              <a:buNone/>
              <a:defRPr sz="1200">
                <a:solidFill>
                  <a:schemeClr val="bg1"/>
                </a:solidFill>
              </a:defRPr>
            </a:lvl1pPr>
            <a:lvl2pPr>
              <a:defRPr sz="1467"/>
            </a:lvl2pPr>
            <a:lvl3pPr>
              <a:defRPr sz="1467"/>
            </a:lvl3pPr>
            <a:lvl4pPr>
              <a:defRPr sz="1467"/>
            </a:lvl4pPr>
            <a:lvl5pPr>
              <a:defRPr sz="1467"/>
            </a:lvl5pPr>
          </a:lstStyle>
          <a:p>
            <a:pPr lvl="0"/>
            <a:endParaRPr lang="en-US" dirty="0"/>
          </a:p>
        </p:txBody>
      </p:sp>
    </p:spTree>
    <p:extLst>
      <p:ext uri="{BB962C8B-B14F-4D97-AF65-F5344CB8AC3E}">
        <p14:creationId xmlns:p14="http://schemas.microsoft.com/office/powerpoint/2010/main" val="370944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vider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11790"/>
          <a:stretch/>
        </p:blipFill>
        <p:spPr>
          <a:xfrm>
            <a:off x="2290" y="2"/>
            <a:ext cx="12189711" cy="6053645"/>
          </a:xfrm>
          <a:prstGeom prst="rect">
            <a:avLst/>
          </a:prstGeom>
        </p:spPr>
      </p:pic>
      <p:sp>
        <p:nvSpPr>
          <p:cNvPr id="3" name="Title 2"/>
          <p:cNvSpPr>
            <a:spLocks noGrp="1"/>
          </p:cNvSpPr>
          <p:nvPr>
            <p:ph type="title" hasCustomPrompt="1"/>
          </p:nvPr>
        </p:nvSpPr>
        <p:spPr>
          <a:xfrm>
            <a:off x="633984" y="829530"/>
            <a:ext cx="8522208" cy="4280545"/>
          </a:xfrm>
        </p:spPr>
        <p:txBody>
          <a:bodyPr>
            <a:noAutofit/>
          </a:bodyPr>
          <a:lstStyle>
            <a:lvl1pPr>
              <a:lnSpc>
                <a:spcPct val="82000"/>
              </a:lnSpc>
              <a:defRPr sz="7600">
                <a:solidFill>
                  <a:srgbClr val="FFFFFF"/>
                </a:solidFill>
              </a:defRPr>
            </a:lvl1pPr>
          </a:lstStyle>
          <a:p>
            <a:r>
              <a:rPr lang="en-US" dirty="0"/>
              <a:t>Place title of divider/transitional slide here</a:t>
            </a:r>
          </a:p>
        </p:txBody>
      </p:sp>
      <p:sp>
        <p:nvSpPr>
          <p:cNvPr id="5"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394380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Rectangle 6"/>
          <p:cNvSpPr/>
          <p:nvPr userDrawn="1"/>
        </p:nvSpPr>
        <p:spPr>
          <a:xfrm>
            <a:off x="0" y="-1"/>
            <a:ext cx="12192000" cy="59584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649212" y="292608"/>
            <a:ext cx="10972800" cy="1278693"/>
          </a:xfrm>
        </p:spPr>
        <p:txBody>
          <a:bodyPr>
            <a:normAutofit/>
          </a:bodyPr>
          <a:lstStyle>
            <a:lvl1pPr>
              <a:defRPr sz="7200"/>
            </a:lvl1pPr>
          </a:lstStyle>
          <a:p>
            <a:r>
              <a:rPr lang="en-US" dirty="0"/>
              <a:t>Agenda</a:t>
            </a:r>
          </a:p>
        </p:txBody>
      </p:sp>
      <p:sp>
        <p:nvSpPr>
          <p:cNvPr id="8" name="Text Placeholder 7"/>
          <p:cNvSpPr>
            <a:spLocks noGrp="1"/>
          </p:cNvSpPr>
          <p:nvPr>
            <p:ph type="body" sz="quarter" idx="13" hasCustomPrompt="1"/>
          </p:nvPr>
        </p:nvSpPr>
        <p:spPr>
          <a:xfrm>
            <a:off x="649213" y="1662165"/>
            <a:ext cx="10972800" cy="4342641"/>
          </a:xfrm>
        </p:spPr>
        <p:txBody>
          <a:bodyPr numCol="1">
            <a:normAutofit/>
          </a:bodyPr>
          <a:lstStyle>
            <a:lvl1pPr marL="685783" indent="-685783">
              <a:spcBef>
                <a:spcPts val="800"/>
              </a:spcBef>
              <a:buFontTx/>
              <a:buNone/>
              <a:defRPr sz="3200" baseline="0">
                <a:latin typeface="+mj-lt"/>
              </a:defRPr>
            </a:lvl1pPr>
          </a:lstStyle>
          <a:p>
            <a:pPr lvl="0"/>
            <a:r>
              <a:rPr lang="en-US" dirty="0"/>
              <a:t>Place body text here</a:t>
            </a:r>
          </a:p>
        </p:txBody>
      </p:sp>
      <p:sp>
        <p:nvSpPr>
          <p:cNvPr id="9"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3906452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Char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12" y="346908"/>
            <a:ext cx="10972800" cy="903120"/>
          </a:xfrm>
        </p:spPr>
        <p:txBody>
          <a:bodyPr/>
          <a:lstStyle/>
          <a:p>
            <a:r>
              <a:rPr lang="en-US" dirty="0"/>
              <a:t>Place title of one-chart slide here </a:t>
            </a:r>
          </a:p>
        </p:txBody>
      </p:sp>
      <p:sp>
        <p:nvSpPr>
          <p:cNvPr id="13" name="Text Placeholder 12"/>
          <p:cNvSpPr>
            <a:spLocks noGrp="1"/>
          </p:cNvSpPr>
          <p:nvPr>
            <p:ph type="body" sz="quarter" idx="13" hasCustomPrompt="1"/>
          </p:nvPr>
        </p:nvSpPr>
        <p:spPr>
          <a:xfrm>
            <a:off x="649213" y="5516529"/>
            <a:ext cx="10941049" cy="403788"/>
          </a:xfrm>
        </p:spPr>
        <p:txBody>
          <a:bodyPr anchor="b">
            <a:normAutofit/>
          </a:bodyPr>
          <a:lstStyle>
            <a:lvl1pPr>
              <a:defRPr sz="867" baseline="0">
                <a:latin typeface="Arial"/>
                <a:cs typeface="Arial"/>
              </a:defRPr>
            </a:lvl1pPr>
          </a:lstStyle>
          <a:p>
            <a:pPr lvl="0"/>
            <a:r>
              <a:rPr lang="en-US" dirty="0"/>
              <a:t>Place footnote text here</a:t>
            </a:r>
          </a:p>
        </p:txBody>
      </p:sp>
      <p:sp>
        <p:nvSpPr>
          <p:cNvPr id="16" name="Text Placeholder 15"/>
          <p:cNvSpPr>
            <a:spLocks noGrp="1"/>
          </p:cNvSpPr>
          <p:nvPr>
            <p:ph type="body" sz="quarter" idx="14" hasCustomPrompt="1"/>
          </p:nvPr>
        </p:nvSpPr>
        <p:spPr>
          <a:xfrm>
            <a:off x="1527083" y="1250028"/>
            <a:ext cx="8985903" cy="360259"/>
          </a:xfrm>
        </p:spPr>
        <p:txBody>
          <a:bodyPr tIns="0" bIns="0">
            <a:normAutofit/>
          </a:bodyPr>
          <a:lstStyle>
            <a:lvl1pPr>
              <a:spcBef>
                <a:spcPts val="0"/>
              </a:spcBef>
              <a:defRPr sz="1467">
                <a:solidFill>
                  <a:srgbClr val="000000"/>
                </a:solidFill>
              </a:defRPr>
            </a:lvl1pPr>
            <a:lvl2pPr>
              <a:spcBef>
                <a:spcPts val="0"/>
              </a:spcBef>
              <a:defRPr sz="1467">
                <a:solidFill>
                  <a:srgbClr val="000000"/>
                </a:solidFill>
              </a:defRPr>
            </a:lvl2pPr>
            <a:lvl3pPr>
              <a:spcBef>
                <a:spcPts val="0"/>
              </a:spcBef>
              <a:defRPr sz="1467">
                <a:solidFill>
                  <a:srgbClr val="000000"/>
                </a:solidFill>
              </a:defRPr>
            </a:lvl3pPr>
            <a:lvl4pPr>
              <a:spcBef>
                <a:spcPts val="0"/>
              </a:spcBef>
              <a:defRPr sz="1467">
                <a:solidFill>
                  <a:srgbClr val="000000"/>
                </a:solidFill>
              </a:defRPr>
            </a:lvl4pPr>
            <a:lvl5pPr>
              <a:spcBef>
                <a:spcPts val="0"/>
              </a:spcBef>
              <a:defRPr sz="1467">
                <a:solidFill>
                  <a:srgbClr val="000000"/>
                </a:solidFill>
              </a:defRPr>
            </a:lvl5pPr>
          </a:lstStyle>
          <a:p>
            <a:pPr lvl="0"/>
            <a:r>
              <a:rPr lang="en-US" dirty="0"/>
              <a:t>Place chart header here</a:t>
            </a:r>
          </a:p>
        </p:txBody>
      </p:sp>
      <p:sp>
        <p:nvSpPr>
          <p:cNvPr id="7"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2864574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Chart w/tex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12" y="346908"/>
            <a:ext cx="10972800" cy="903120"/>
          </a:xfrm>
        </p:spPr>
        <p:txBody>
          <a:bodyPr/>
          <a:lstStyle/>
          <a:p>
            <a:r>
              <a:rPr lang="en-US" dirty="0"/>
              <a:t>Place title of one-chart slide with text here </a:t>
            </a:r>
          </a:p>
        </p:txBody>
      </p:sp>
      <p:sp>
        <p:nvSpPr>
          <p:cNvPr id="16" name="Text Placeholder 15"/>
          <p:cNvSpPr>
            <a:spLocks noGrp="1"/>
          </p:cNvSpPr>
          <p:nvPr>
            <p:ph type="body" sz="quarter" idx="14" hasCustomPrompt="1"/>
          </p:nvPr>
        </p:nvSpPr>
        <p:spPr>
          <a:xfrm>
            <a:off x="649212" y="1250028"/>
            <a:ext cx="3352800" cy="432979"/>
          </a:xfrm>
        </p:spPr>
        <p:txBody>
          <a:bodyPr tIns="0" bIns="0">
            <a:normAutofit/>
          </a:bodyPr>
          <a:lstStyle>
            <a:lvl1pPr>
              <a:spcBef>
                <a:spcPts val="0"/>
              </a:spcBef>
              <a:defRPr sz="1467">
                <a:solidFill>
                  <a:srgbClr val="000000"/>
                </a:solidFill>
              </a:defRPr>
            </a:lvl1pPr>
            <a:lvl2pPr>
              <a:spcBef>
                <a:spcPts val="0"/>
              </a:spcBef>
              <a:defRPr sz="1467">
                <a:solidFill>
                  <a:srgbClr val="000000"/>
                </a:solidFill>
              </a:defRPr>
            </a:lvl2pPr>
            <a:lvl3pPr>
              <a:spcBef>
                <a:spcPts val="0"/>
              </a:spcBef>
              <a:defRPr sz="1467">
                <a:solidFill>
                  <a:srgbClr val="000000"/>
                </a:solidFill>
              </a:defRPr>
            </a:lvl3pPr>
            <a:lvl4pPr>
              <a:spcBef>
                <a:spcPts val="0"/>
              </a:spcBef>
              <a:defRPr sz="1467">
                <a:solidFill>
                  <a:srgbClr val="000000"/>
                </a:solidFill>
              </a:defRPr>
            </a:lvl4pPr>
            <a:lvl5pPr>
              <a:spcBef>
                <a:spcPts val="0"/>
              </a:spcBef>
              <a:defRPr sz="1467">
                <a:solidFill>
                  <a:srgbClr val="000000"/>
                </a:solidFill>
              </a:defRPr>
            </a:lvl5pPr>
          </a:lstStyle>
          <a:p>
            <a:pPr lvl="0"/>
            <a:r>
              <a:rPr lang="en-US" dirty="0"/>
              <a:t>Place chart header here</a:t>
            </a:r>
          </a:p>
        </p:txBody>
      </p:sp>
      <p:sp>
        <p:nvSpPr>
          <p:cNvPr id="4" name="Text Placeholder 3"/>
          <p:cNvSpPr>
            <a:spLocks noGrp="1"/>
          </p:cNvSpPr>
          <p:nvPr>
            <p:ph type="body" sz="quarter" idx="15" hasCustomPrompt="1"/>
          </p:nvPr>
        </p:nvSpPr>
        <p:spPr>
          <a:xfrm>
            <a:off x="649213" y="1683007"/>
            <a:ext cx="3352800" cy="3573797"/>
          </a:xfrm>
        </p:spPr>
        <p:txBody>
          <a:bodyPr>
            <a:normAutofit/>
          </a:bodyPr>
          <a:lstStyle>
            <a:lvl1pPr>
              <a:spcBef>
                <a:spcPts val="533"/>
              </a:spcBef>
              <a:defRPr sz="1333"/>
            </a:lvl1pPr>
            <a:lvl2pPr marL="156629" indent="-156629">
              <a:spcBef>
                <a:spcPts val="533"/>
              </a:spcBef>
              <a:defRPr sz="1333"/>
            </a:lvl2pPr>
            <a:lvl3pPr marL="380990" indent="-143930">
              <a:spcBef>
                <a:spcPts val="533"/>
              </a:spcBef>
              <a:defRPr sz="1333"/>
            </a:lvl3pPr>
            <a:lvl4pPr>
              <a:spcBef>
                <a:spcPts val="533"/>
              </a:spcBef>
              <a:defRPr sz="1333"/>
            </a:lvl4pPr>
            <a:lvl5pPr>
              <a:spcBef>
                <a:spcPts val="533"/>
              </a:spcBef>
              <a:defRPr sz="1333"/>
            </a:lvl5pPr>
          </a:lstStyle>
          <a:p>
            <a:pPr lvl="0"/>
            <a:r>
              <a:rPr lang="en-US" dirty="0"/>
              <a:t>Place chart body text here</a:t>
            </a:r>
          </a:p>
          <a:p>
            <a:pPr lvl="1"/>
            <a:r>
              <a:rPr lang="en-US" dirty="0"/>
              <a:t>Place first level bullet text here</a:t>
            </a:r>
          </a:p>
          <a:p>
            <a:pPr lvl="2"/>
            <a:r>
              <a:rPr lang="en-US" dirty="0"/>
              <a:t>Place second level bullet text here</a:t>
            </a:r>
          </a:p>
        </p:txBody>
      </p:sp>
      <p:sp>
        <p:nvSpPr>
          <p:cNvPr id="15" name="Text Placeholder 12"/>
          <p:cNvSpPr>
            <a:spLocks noGrp="1"/>
          </p:cNvSpPr>
          <p:nvPr>
            <p:ph type="body" sz="quarter" idx="13" hasCustomPrompt="1"/>
          </p:nvPr>
        </p:nvSpPr>
        <p:spPr>
          <a:xfrm>
            <a:off x="649213" y="5516529"/>
            <a:ext cx="10941049" cy="403788"/>
          </a:xfrm>
        </p:spPr>
        <p:txBody>
          <a:bodyPr anchor="b">
            <a:normAutofit/>
          </a:bodyPr>
          <a:lstStyle>
            <a:lvl1pPr>
              <a:defRPr sz="867" baseline="0">
                <a:latin typeface="Arial"/>
                <a:cs typeface="Arial"/>
              </a:defRPr>
            </a:lvl1pPr>
          </a:lstStyle>
          <a:p>
            <a:pPr lvl="0"/>
            <a:r>
              <a:rPr lang="en-US" dirty="0"/>
              <a:t>Place footnote text here</a:t>
            </a:r>
          </a:p>
        </p:txBody>
      </p:sp>
      <p:sp>
        <p:nvSpPr>
          <p:cNvPr id="7"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398898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Char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12" y="346908"/>
            <a:ext cx="10972800" cy="903120"/>
          </a:xfrm>
        </p:spPr>
        <p:txBody>
          <a:bodyPr/>
          <a:lstStyle/>
          <a:p>
            <a:r>
              <a:rPr lang="en-US" dirty="0"/>
              <a:t>Place title of two-chart slide here </a:t>
            </a:r>
          </a:p>
        </p:txBody>
      </p:sp>
      <p:sp>
        <p:nvSpPr>
          <p:cNvPr id="16" name="Text Placeholder 15"/>
          <p:cNvSpPr>
            <a:spLocks noGrp="1"/>
          </p:cNvSpPr>
          <p:nvPr>
            <p:ph type="body" sz="quarter" idx="14" hasCustomPrompt="1"/>
          </p:nvPr>
        </p:nvSpPr>
        <p:spPr>
          <a:xfrm>
            <a:off x="1524733" y="1250028"/>
            <a:ext cx="3900129" cy="432979"/>
          </a:xfrm>
        </p:spPr>
        <p:txBody>
          <a:bodyPr tIns="0" bIns="0">
            <a:normAutofit/>
          </a:bodyPr>
          <a:lstStyle>
            <a:lvl1pPr>
              <a:spcBef>
                <a:spcPts val="0"/>
              </a:spcBef>
              <a:defRPr sz="1467">
                <a:solidFill>
                  <a:srgbClr val="000000"/>
                </a:solidFill>
              </a:defRPr>
            </a:lvl1pPr>
            <a:lvl2pPr>
              <a:spcBef>
                <a:spcPts val="0"/>
              </a:spcBef>
              <a:defRPr sz="1467">
                <a:solidFill>
                  <a:srgbClr val="000000"/>
                </a:solidFill>
              </a:defRPr>
            </a:lvl2pPr>
            <a:lvl3pPr>
              <a:spcBef>
                <a:spcPts val="0"/>
              </a:spcBef>
              <a:defRPr sz="1467">
                <a:solidFill>
                  <a:srgbClr val="000000"/>
                </a:solidFill>
              </a:defRPr>
            </a:lvl3pPr>
            <a:lvl4pPr>
              <a:spcBef>
                <a:spcPts val="0"/>
              </a:spcBef>
              <a:defRPr sz="1467">
                <a:solidFill>
                  <a:srgbClr val="000000"/>
                </a:solidFill>
              </a:defRPr>
            </a:lvl4pPr>
            <a:lvl5pPr>
              <a:spcBef>
                <a:spcPts val="0"/>
              </a:spcBef>
              <a:defRPr sz="1467">
                <a:solidFill>
                  <a:srgbClr val="000000"/>
                </a:solidFill>
              </a:defRPr>
            </a:lvl5pPr>
          </a:lstStyle>
          <a:p>
            <a:pPr lvl="0"/>
            <a:r>
              <a:rPr lang="en-US" dirty="0"/>
              <a:t>Place chart header here</a:t>
            </a:r>
          </a:p>
        </p:txBody>
      </p:sp>
      <p:sp>
        <p:nvSpPr>
          <p:cNvPr id="4" name="Text Placeholder 3"/>
          <p:cNvSpPr>
            <a:spLocks noGrp="1"/>
          </p:cNvSpPr>
          <p:nvPr>
            <p:ph type="body" sz="quarter" idx="15" hasCustomPrompt="1"/>
          </p:nvPr>
        </p:nvSpPr>
        <p:spPr>
          <a:xfrm>
            <a:off x="1524733" y="4584933"/>
            <a:ext cx="3900128" cy="931596"/>
          </a:xfrm>
        </p:spPr>
        <p:txBody>
          <a:bodyPr>
            <a:normAutofit/>
          </a:bodyPr>
          <a:lstStyle>
            <a:lvl1pPr>
              <a:spcBef>
                <a:spcPts val="533"/>
              </a:spcBef>
              <a:defRPr sz="1333"/>
            </a:lvl1pPr>
            <a:lvl2pPr marL="156629" indent="-156629">
              <a:spcBef>
                <a:spcPts val="533"/>
              </a:spcBef>
              <a:defRPr sz="1333"/>
            </a:lvl2pPr>
            <a:lvl3pPr marL="380990" indent="-143930">
              <a:spcBef>
                <a:spcPts val="533"/>
              </a:spcBef>
              <a:defRPr sz="1333"/>
            </a:lvl3pPr>
            <a:lvl4pPr>
              <a:spcBef>
                <a:spcPts val="533"/>
              </a:spcBef>
              <a:defRPr sz="1333"/>
            </a:lvl4pPr>
            <a:lvl5pPr>
              <a:spcBef>
                <a:spcPts val="533"/>
              </a:spcBef>
              <a:defRPr sz="1333"/>
            </a:lvl5pPr>
          </a:lstStyle>
          <a:p>
            <a:pPr lvl="0"/>
            <a:r>
              <a:rPr lang="en-US" dirty="0"/>
              <a:t>Place chart body text here</a:t>
            </a:r>
          </a:p>
          <a:p>
            <a:pPr lvl="1"/>
            <a:r>
              <a:rPr lang="en-US" dirty="0"/>
              <a:t>Place first level bullet text here</a:t>
            </a:r>
          </a:p>
          <a:p>
            <a:pPr lvl="2"/>
            <a:r>
              <a:rPr lang="en-US" dirty="0"/>
              <a:t>Place second level bullet text here</a:t>
            </a:r>
          </a:p>
        </p:txBody>
      </p:sp>
      <p:sp>
        <p:nvSpPr>
          <p:cNvPr id="15" name="Text Placeholder 12"/>
          <p:cNvSpPr>
            <a:spLocks noGrp="1"/>
          </p:cNvSpPr>
          <p:nvPr>
            <p:ph type="body" sz="quarter" idx="13" hasCustomPrompt="1"/>
          </p:nvPr>
        </p:nvSpPr>
        <p:spPr>
          <a:xfrm>
            <a:off x="649213" y="5516529"/>
            <a:ext cx="10941049" cy="403788"/>
          </a:xfrm>
        </p:spPr>
        <p:txBody>
          <a:bodyPr anchor="b">
            <a:normAutofit/>
          </a:bodyPr>
          <a:lstStyle>
            <a:lvl1pPr>
              <a:defRPr sz="867" baseline="0">
                <a:latin typeface="Arial"/>
                <a:cs typeface="Arial"/>
              </a:defRPr>
            </a:lvl1pPr>
          </a:lstStyle>
          <a:p>
            <a:pPr lvl="0"/>
            <a:r>
              <a:rPr lang="en-US" dirty="0"/>
              <a:t>Place footnote text here</a:t>
            </a:r>
          </a:p>
        </p:txBody>
      </p:sp>
      <p:sp>
        <p:nvSpPr>
          <p:cNvPr id="19" name="Text Placeholder 3"/>
          <p:cNvSpPr>
            <a:spLocks noGrp="1"/>
          </p:cNvSpPr>
          <p:nvPr>
            <p:ph type="body" sz="quarter" idx="16" hasCustomPrompt="1"/>
          </p:nvPr>
        </p:nvSpPr>
        <p:spPr>
          <a:xfrm>
            <a:off x="6729685" y="4584933"/>
            <a:ext cx="3896963" cy="931596"/>
          </a:xfrm>
        </p:spPr>
        <p:txBody>
          <a:bodyPr>
            <a:normAutofit/>
          </a:bodyPr>
          <a:lstStyle>
            <a:lvl1pPr>
              <a:spcBef>
                <a:spcPts val="533"/>
              </a:spcBef>
              <a:defRPr sz="1333"/>
            </a:lvl1pPr>
            <a:lvl2pPr marL="156629" indent="-156629">
              <a:spcBef>
                <a:spcPts val="533"/>
              </a:spcBef>
              <a:defRPr sz="1333"/>
            </a:lvl2pPr>
            <a:lvl3pPr marL="380990" indent="-143930">
              <a:spcBef>
                <a:spcPts val="533"/>
              </a:spcBef>
              <a:defRPr sz="1333"/>
            </a:lvl3pPr>
            <a:lvl4pPr>
              <a:spcBef>
                <a:spcPts val="533"/>
              </a:spcBef>
              <a:defRPr sz="1333"/>
            </a:lvl4pPr>
            <a:lvl5pPr>
              <a:spcBef>
                <a:spcPts val="533"/>
              </a:spcBef>
              <a:defRPr sz="1333"/>
            </a:lvl5pPr>
          </a:lstStyle>
          <a:p>
            <a:pPr lvl="0"/>
            <a:r>
              <a:rPr lang="en-US" dirty="0"/>
              <a:t>Place chart body text here</a:t>
            </a:r>
          </a:p>
          <a:p>
            <a:pPr lvl="1"/>
            <a:r>
              <a:rPr lang="en-US" dirty="0"/>
              <a:t>Place first level bullet text here</a:t>
            </a:r>
          </a:p>
          <a:p>
            <a:pPr lvl="2"/>
            <a:r>
              <a:rPr lang="en-US" dirty="0"/>
              <a:t>Place second level bullet text here</a:t>
            </a:r>
          </a:p>
        </p:txBody>
      </p:sp>
      <p:sp>
        <p:nvSpPr>
          <p:cNvPr id="20" name="Text Placeholder 15"/>
          <p:cNvSpPr>
            <a:spLocks noGrp="1"/>
          </p:cNvSpPr>
          <p:nvPr>
            <p:ph type="body" sz="quarter" idx="17" hasCustomPrompt="1"/>
          </p:nvPr>
        </p:nvSpPr>
        <p:spPr>
          <a:xfrm>
            <a:off x="6729685" y="1250028"/>
            <a:ext cx="3896963" cy="432979"/>
          </a:xfrm>
        </p:spPr>
        <p:txBody>
          <a:bodyPr tIns="0" bIns="0">
            <a:normAutofit/>
          </a:bodyPr>
          <a:lstStyle>
            <a:lvl1pPr>
              <a:spcBef>
                <a:spcPts val="0"/>
              </a:spcBef>
              <a:defRPr sz="1467">
                <a:solidFill>
                  <a:srgbClr val="000000"/>
                </a:solidFill>
              </a:defRPr>
            </a:lvl1pPr>
            <a:lvl2pPr>
              <a:spcBef>
                <a:spcPts val="0"/>
              </a:spcBef>
              <a:defRPr sz="1467">
                <a:solidFill>
                  <a:srgbClr val="000000"/>
                </a:solidFill>
              </a:defRPr>
            </a:lvl2pPr>
            <a:lvl3pPr>
              <a:spcBef>
                <a:spcPts val="0"/>
              </a:spcBef>
              <a:defRPr sz="1467">
                <a:solidFill>
                  <a:srgbClr val="000000"/>
                </a:solidFill>
              </a:defRPr>
            </a:lvl3pPr>
            <a:lvl4pPr>
              <a:spcBef>
                <a:spcPts val="0"/>
              </a:spcBef>
              <a:defRPr sz="1467">
                <a:solidFill>
                  <a:srgbClr val="000000"/>
                </a:solidFill>
              </a:defRPr>
            </a:lvl4pPr>
            <a:lvl5pPr>
              <a:spcBef>
                <a:spcPts val="0"/>
              </a:spcBef>
              <a:defRPr sz="1467">
                <a:solidFill>
                  <a:srgbClr val="000000"/>
                </a:solidFill>
              </a:defRPr>
            </a:lvl5pPr>
          </a:lstStyle>
          <a:p>
            <a:pPr lvl="0"/>
            <a:r>
              <a:rPr lang="en-US" dirty="0"/>
              <a:t>Place chart header here</a:t>
            </a:r>
          </a:p>
        </p:txBody>
      </p:sp>
      <p:sp>
        <p:nvSpPr>
          <p:cNvPr id="9"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2483786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Char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12" y="346908"/>
            <a:ext cx="10972800" cy="903120"/>
          </a:xfrm>
        </p:spPr>
        <p:txBody>
          <a:bodyPr/>
          <a:lstStyle/>
          <a:p>
            <a:r>
              <a:rPr lang="en-US" dirty="0"/>
              <a:t>Place title of four-chart slide here </a:t>
            </a:r>
          </a:p>
        </p:txBody>
      </p:sp>
      <p:sp>
        <p:nvSpPr>
          <p:cNvPr id="16" name="Text Placeholder 15"/>
          <p:cNvSpPr>
            <a:spLocks noGrp="1"/>
          </p:cNvSpPr>
          <p:nvPr>
            <p:ph type="body" sz="quarter" idx="14" hasCustomPrompt="1"/>
          </p:nvPr>
        </p:nvSpPr>
        <p:spPr>
          <a:xfrm>
            <a:off x="649214" y="1250028"/>
            <a:ext cx="2009261" cy="309952"/>
          </a:xfrm>
        </p:spPr>
        <p:txBody>
          <a:bodyPr tIns="0" bIns="0">
            <a:normAutofit/>
          </a:bodyPr>
          <a:lstStyle>
            <a:lvl1pPr>
              <a:spcBef>
                <a:spcPts val="0"/>
              </a:spcBef>
              <a:defRPr sz="1467">
                <a:solidFill>
                  <a:srgbClr val="000000"/>
                </a:solidFill>
              </a:defRPr>
            </a:lvl1pPr>
            <a:lvl2pPr>
              <a:spcBef>
                <a:spcPts val="0"/>
              </a:spcBef>
              <a:defRPr sz="1467">
                <a:solidFill>
                  <a:srgbClr val="000000"/>
                </a:solidFill>
              </a:defRPr>
            </a:lvl2pPr>
            <a:lvl3pPr>
              <a:spcBef>
                <a:spcPts val="0"/>
              </a:spcBef>
              <a:defRPr sz="1467">
                <a:solidFill>
                  <a:srgbClr val="000000"/>
                </a:solidFill>
              </a:defRPr>
            </a:lvl3pPr>
            <a:lvl4pPr>
              <a:spcBef>
                <a:spcPts val="0"/>
              </a:spcBef>
              <a:defRPr sz="1467">
                <a:solidFill>
                  <a:srgbClr val="000000"/>
                </a:solidFill>
              </a:defRPr>
            </a:lvl4pPr>
            <a:lvl5pPr>
              <a:spcBef>
                <a:spcPts val="0"/>
              </a:spcBef>
              <a:defRPr sz="1467">
                <a:solidFill>
                  <a:srgbClr val="000000"/>
                </a:solidFill>
              </a:defRPr>
            </a:lvl5pPr>
          </a:lstStyle>
          <a:p>
            <a:pPr lvl="0"/>
            <a:r>
              <a:rPr lang="en-US" dirty="0"/>
              <a:t>Place chart header here</a:t>
            </a:r>
          </a:p>
        </p:txBody>
      </p:sp>
      <p:sp>
        <p:nvSpPr>
          <p:cNvPr id="4" name="Text Placeholder 3"/>
          <p:cNvSpPr>
            <a:spLocks noGrp="1"/>
          </p:cNvSpPr>
          <p:nvPr>
            <p:ph type="body" sz="quarter" idx="15" hasCustomPrompt="1"/>
          </p:nvPr>
        </p:nvSpPr>
        <p:spPr>
          <a:xfrm>
            <a:off x="649214" y="1559981"/>
            <a:ext cx="2009261" cy="1498121"/>
          </a:xfrm>
        </p:spPr>
        <p:txBody>
          <a:bodyPr>
            <a:normAutofit/>
          </a:bodyPr>
          <a:lstStyle>
            <a:lvl1pPr>
              <a:spcBef>
                <a:spcPts val="533"/>
              </a:spcBef>
              <a:defRPr sz="1333"/>
            </a:lvl1pPr>
            <a:lvl2pPr marL="156629" indent="-156629">
              <a:spcBef>
                <a:spcPts val="533"/>
              </a:spcBef>
              <a:defRPr sz="1333"/>
            </a:lvl2pPr>
            <a:lvl3pPr marL="300559" indent="-143930">
              <a:spcBef>
                <a:spcPts val="533"/>
              </a:spcBef>
              <a:defRPr sz="1333"/>
            </a:lvl3pPr>
            <a:lvl4pPr>
              <a:spcBef>
                <a:spcPts val="533"/>
              </a:spcBef>
              <a:defRPr sz="1333"/>
            </a:lvl4pPr>
            <a:lvl5pPr>
              <a:spcBef>
                <a:spcPts val="533"/>
              </a:spcBef>
              <a:defRPr sz="1333"/>
            </a:lvl5pPr>
          </a:lstStyle>
          <a:p>
            <a:pPr lvl="0"/>
            <a:r>
              <a:rPr lang="en-US" dirty="0"/>
              <a:t>Place chart body text here</a:t>
            </a:r>
          </a:p>
          <a:p>
            <a:pPr lvl="1"/>
            <a:r>
              <a:rPr lang="en-US" dirty="0"/>
              <a:t>Place first level bullet text here</a:t>
            </a:r>
          </a:p>
        </p:txBody>
      </p:sp>
      <p:sp>
        <p:nvSpPr>
          <p:cNvPr id="15" name="Text Placeholder 12"/>
          <p:cNvSpPr>
            <a:spLocks noGrp="1"/>
          </p:cNvSpPr>
          <p:nvPr>
            <p:ph type="body" sz="quarter" idx="13" hasCustomPrompt="1"/>
          </p:nvPr>
        </p:nvSpPr>
        <p:spPr>
          <a:xfrm>
            <a:off x="649213" y="5516529"/>
            <a:ext cx="10941049" cy="403788"/>
          </a:xfrm>
        </p:spPr>
        <p:txBody>
          <a:bodyPr anchor="b">
            <a:normAutofit/>
          </a:bodyPr>
          <a:lstStyle>
            <a:lvl1pPr>
              <a:defRPr sz="867" baseline="0">
                <a:latin typeface="Arial"/>
                <a:cs typeface="Arial"/>
              </a:defRPr>
            </a:lvl1pPr>
          </a:lstStyle>
          <a:p>
            <a:pPr lvl="0"/>
            <a:r>
              <a:rPr lang="en-US" dirty="0"/>
              <a:t>Place footnote text here</a:t>
            </a:r>
          </a:p>
        </p:txBody>
      </p:sp>
      <p:sp>
        <p:nvSpPr>
          <p:cNvPr id="20" name="Text Placeholder 15"/>
          <p:cNvSpPr>
            <a:spLocks noGrp="1"/>
          </p:cNvSpPr>
          <p:nvPr>
            <p:ph type="body" sz="quarter" idx="17" hasCustomPrompt="1"/>
          </p:nvPr>
        </p:nvSpPr>
        <p:spPr>
          <a:xfrm>
            <a:off x="6482729" y="1250028"/>
            <a:ext cx="2011680" cy="309952"/>
          </a:xfrm>
        </p:spPr>
        <p:txBody>
          <a:bodyPr tIns="0" bIns="0">
            <a:normAutofit/>
          </a:bodyPr>
          <a:lstStyle>
            <a:lvl1pPr>
              <a:spcBef>
                <a:spcPts val="0"/>
              </a:spcBef>
              <a:defRPr sz="1467">
                <a:solidFill>
                  <a:srgbClr val="000000"/>
                </a:solidFill>
              </a:defRPr>
            </a:lvl1pPr>
            <a:lvl2pPr>
              <a:spcBef>
                <a:spcPts val="0"/>
              </a:spcBef>
              <a:defRPr sz="1467">
                <a:solidFill>
                  <a:srgbClr val="000000"/>
                </a:solidFill>
              </a:defRPr>
            </a:lvl2pPr>
            <a:lvl3pPr>
              <a:spcBef>
                <a:spcPts val="0"/>
              </a:spcBef>
              <a:defRPr sz="1467">
                <a:solidFill>
                  <a:srgbClr val="000000"/>
                </a:solidFill>
              </a:defRPr>
            </a:lvl3pPr>
            <a:lvl4pPr>
              <a:spcBef>
                <a:spcPts val="0"/>
              </a:spcBef>
              <a:defRPr sz="1467">
                <a:solidFill>
                  <a:srgbClr val="000000"/>
                </a:solidFill>
              </a:defRPr>
            </a:lvl4pPr>
            <a:lvl5pPr>
              <a:spcBef>
                <a:spcPts val="0"/>
              </a:spcBef>
              <a:defRPr sz="1467">
                <a:solidFill>
                  <a:srgbClr val="000000"/>
                </a:solidFill>
              </a:defRPr>
            </a:lvl5pPr>
          </a:lstStyle>
          <a:p>
            <a:pPr lvl="0"/>
            <a:r>
              <a:rPr lang="en-US" dirty="0"/>
              <a:t>Place chart header here</a:t>
            </a:r>
          </a:p>
        </p:txBody>
      </p:sp>
      <p:sp>
        <p:nvSpPr>
          <p:cNvPr id="22" name="Text Placeholder 3"/>
          <p:cNvSpPr>
            <a:spLocks noGrp="1"/>
          </p:cNvSpPr>
          <p:nvPr>
            <p:ph type="body" sz="quarter" idx="18" hasCustomPrompt="1"/>
          </p:nvPr>
        </p:nvSpPr>
        <p:spPr>
          <a:xfrm>
            <a:off x="6482729" y="1559981"/>
            <a:ext cx="2011680" cy="1491591"/>
          </a:xfrm>
        </p:spPr>
        <p:txBody>
          <a:bodyPr>
            <a:normAutofit/>
          </a:bodyPr>
          <a:lstStyle>
            <a:lvl1pPr>
              <a:spcBef>
                <a:spcPts val="533"/>
              </a:spcBef>
              <a:defRPr sz="1333"/>
            </a:lvl1pPr>
            <a:lvl2pPr marL="156629" indent="-156629">
              <a:spcBef>
                <a:spcPts val="533"/>
              </a:spcBef>
              <a:defRPr sz="1333"/>
            </a:lvl2pPr>
            <a:lvl3pPr marL="300559" indent="-143930">
              <a:spcBef>
                <a:spcPts val="533"/>
              </a:spcBef>
              <a:defRPr sz="1333"/>
            </a:lvl3pPr>
            <a:lvl4pPr>
              <a:spcBef>
                <a:spcPts val="533"/>
              </a:spcBef>
              <a:defRPr sz="1333"/>
            </a:lvl4pPr>
            <a:lvl5pPr>
              <a:spcBef>
                <a:spcPts val="533"/>
              </a:spcBef>
              <a:defRPr sz="1333"/>
            </a:lvl5pPr>
          </a:lstStyle>
          <a:p>
            <a:pPr lvl="0"/>
            <a:r>
              <a:rPr lang="en-US" dirty="0"/>
              <a:t>Place chart body text here</a:t>
            </a:r>
          </a:p>
          <a:p>
            <a:pPr lvl="1"/>
            <a:r>
              <a:rPr lang="en-US" dirty="0"/>
              <a:t>Place first level bullet text here</a:t>
            </a:r>
          </a:p>
        </p:txBody>
      </p:sp>
      <p:sp>
        <p:nvSpPr>
          <p:cNvPr id="23" name="Text Placeholder 15"/>
          <p:cNvSpPr>
            <a:spLocks noGrp="1"/>
          </p:cNvSpPr>
          <p:nvPr>
            <p:ph type="body" sz="quarter" idx="19" hasCustomPrompt="1"/>
          </p:nvPr>
        </p:nvSpPr>
        <p:spPr>
          <a:xfrm>
            <a:off x="649213" y="3712667"/>
            <a:ext cx="2011680" cy="309952"/>
          </a:xfrm>
        </p:spPr>
        <p:txBody>
          <a:bodyPr tIns="0" bIns="0">
            <a:normAutofit/>
          </a:bodyPr>
          <a:lstStyle>
            <a:lvl1pPr>
              <a:spcBef>
                <a:spcPts val="0"/>
              </a:spcBef>
              <a:defRPr sz="1467">
                <a:solidFill>
                  <a:srgbClr val="000000"/>
                </a:solidFill>
              </a:defRPr>
            </a:lvl1pPr>
            <a:lvl2pPr>
              <a:spcBef>
                <a:spcPts val="0"/>
              </a:spcBef>
              <a:defRPr sz="1467">
                <a:solidFill>
                  <a:srgbClr val="000000"/>
                </a:solidFill>
              </a:defRPr>
            </a:lvl2pPr>
            <a:lvl3pPr>
              <a:spcBef>
                <a:spcPts val="0"/>
              </a:spcBef>
              <a:defRPr sz="1467">
                <a:solidFill>
                  <a:srgbClr val="000000"/>
                </a:solidFill>
              </a:defRPr>
            </a:lvl3pPr>
            <a:lvl4pPr>
              <a:spcBef>
                <a:spcPts val="0"/>
              </a:spcBef>
              <a:defRPr sz="1467">
                <a:solidFill>
                  <a:srgbClr val="000000"/>
                </a:solidFill>
              </a:defRPr>
            </a:lvl4pPr>
            <a:lvl5pPr>
              <a:spcBef>
                <a:spcPts val="0"/>
              </a:spcBef>
              <a:defRPr sz="1467">
                <a:solidFill>
                  <a:srgbClr val="000000"/>
                </a:solidFill>
              </a:defRPr>
            </a:lvl5pPr>
          </a:lstStyle>
          <a:p>
            <a:pPr lvl="0"/>
            <a:r>
              <a:rPr lang="en-US" dirty="0"/>
              <a:t>Place chart header here</a:t>
            </a:r>
          </a:p>
        </p:txBody>
      </p:sp>
      <p:sp>
        <p:nvSpPr>
          <p:cNvPr id="24" name="Text Placeholder 3"/>
          <p:cNvSpPr>
            <a:spLocks noGrp="1"/>
          </p:cNvSpPr>
          <p:nvPr>
            <p:ph type="body" sz="quarter" idx="20" hasCustomPrompt="1"/>
          </p:nvPr>
        </p:nvSpPr>
        <p:spPr>
          <a:xfrm>
            <a:off x="649213" y="4022620"/>
            <a:ext cx="2011680" cy="1493909"/>
          </a:xfrm>
        </p:spPr>
        <p:txBody>
          <a:bodyPr>
            <a:normAutofit/>
          </a:bodyPr>
          <a:lstStyle>
            <a:lvl1pPr>
              <a:spcBef>
                <a:spcPts val="533"/>
              </a:spcBef>
              <a:defRPr sz="1333"/>
            </a:lvl1pPr>
            <a:lvl2pPr marL="156629" indent="-156629">
              <a:spcBef>
                <a:spcPts val="533"/>
              </a:spcBef>
              <a:defRPr sz="1333"/>
            </a:lvl2pPr>
            <a:lvl3pPr marL="300559" indent="-143930">
              <a:spcBef>
                <a:spcPts val="533"/>
              </a:spcBef>
              <a:defRPr sz="1333"/>
            </a:lvl3pPr>
            <a:lvl4pPr>
              <a:spcBef>
                <a:spcPts val="533"/>
              </a:spcBef>
              <a:defRPr sz="1333"/>
            </a:lvl4pPr>
            <a:lvl5pPr>
              <a:spcBef>
                <a:spcPts val="533"/>
              </a:spcBef>
              <a:defRPr sz="1333"/>
            </a:lvl5pPr>
          </a:lstStyle>
          <a:p>
            <a:pPr lvl="0"/>
            <a:r>
              <a:rPr lang="en-US" dirty="0"/>
              <a:t>Place chart body text here</a:t>
            </a:r>
          </a:p>
          <a:p>
            <a:pPr lvl="1"/>
            <a:r>
              <a:rPr lang="en-US" dirty="0"/>
              <a:t>Place first level bullet text here</a:t>
            </a:r>
          </a:p>
        </p:txBody>
      </p:sp>
      <p:sp>
        <p:nvSpPr>
          <p:cNvPr id="25" name="Text Placeholder 15"/>
          <p:cNvSpPr>
            <a:spLocks noGrp="1"/>
          </p:cNvSpPr>
          <p:nvPr>
            <p:ph type="body" sz="quarter" idx="21" hasCustomPrompt="1"/>
          </p:nvPr>
        </p:nvSpPr>
        <p:spPr>
          <a:xfrm>
            <a:off x="6482729" y="3712667"/>
            <a:ext cx="2011680" cy="309952"/>
          </a:xfrm>
        </p:spPr>
        <p:txBody>
          <a:bodyPr tIns="0" bIns="0">
            <a:normAutofit/>
          </a:bodyPr>
          <a:lstStyle>
            <a:lvl1pPr>
              <a:spcBef>
                <a:spcPts val="0"/>
              </a:spcBef>
              <a:defRPr sz="1467">
                <a:solidFill>
                  <a:srgbClr val="000000"/>
                </a:solidFill>
              </a:defRPr>
            </a:lvl1pPr>
            <a:lvl2pPr>
              <a:spcBef>
                <a:spcPts val="0"/>
              </a:spcBef>
              <a:defRPr sz="1467">
                <a:solidFill>
                  <a:srgbClr val="000000"/>
                </a:solidFill>
              </a:defRPr>
            </a:lvl2pPr>
            <a:lvl3pPr>
              <a:spcBef>
                <a:spcPts val="0"/>
              </a:spcBef>
              <a:defRPr sz="1467">
                <a:solidFill>
                  <a:srgbClr val="000000"/>
                </a:solidFill>
              </a:defRPr>
            </a:lvl3pPr>
            <a:lvl4pPr>
              <a:spcBef>
                <a:spcPts val="0"/>
              </a:spcBef>
              <a:defRPr sz="1467">
                <a:solidFill>
                  <a:srgbClr val="000000"/>
                </a:solidFill>
              </a:defRPr>
            </a:lvl4pPr>
            <a:lvl5pPr>
              <a:spcBef>
                <a:spcPts val="0"/>
              </a:spcBef>
              <a:defRPr sz="1467">
                <a:solidFill>
                  <a:srgbClr val="000000"/>
                </a:solidFill>
              </a:defRPr>
            </a:lvl5pPr>
          </a:lstStyle>
          <a:p>
            <a:pPr lvl="0"/>
            <a:r>
              <a:rPr lang="en-US" dirty="0"/>
              <a:t>Place chart header here</a:t>
            </a:r>
          </a:p>
        </p:txBody>
      </p:sp>
      <p:sp>
        <p:nvSpPr>
          <p:cNvPr id="26" name="Text Placeholder 3"/>
          <p:cNvSpPr>
            <a:spLocks noGrp="1"/>
          </p:cNvSpPr>
          <p:nvPr>
            <p:ph type="body" sz="quarter" idx="22" hasCustomPrompt="1"/>
          </p:nvPr>
        </p:nvSpPr>
        <p:spPr>
          <a:xfrm>
            <a:off x="6482729" y="4022619"/>
            <a:ext cx="2011680" cy="1491591"/>
          </a:xfrm>
        </p:spPr>
        <p:txBody>
          <a:bodyPr>
            <a:normAutofit/>
          </a:bodyPr>
          <a:lstStyle>
            <a:lvl1pPr>
              <a:spcBef>
                <a:spcPts val="533"/>
              </a:spcBef>
              <a:defRPr sz="1333"/>
            </a:lvl1pPr>
            <a:lvl2pPr marL="156629" indent="-156629">
              <a:spcBef>
                <a:spcPts val="533"/>
              </a:spcBef>
              <a:defRPr sz="1333"/>
            </a:lvl2pPr>
            <a:lvl3pPr marL="300559" indent="-143930">
              <a:spcBef>
                <a:spcPts val="533"/>
              </a:spcBef>
              <a:defRPr sz="1333"/>
            </a:lvl3pPr>
            <a:lvl4pPr>
              <a:spcBef>
                <a:spcPts val="533"/>
              </a:spcBef>
              <a:defRPr sz="1333"/>
            </a:lvl4pPr>
            <a:lvl5pPr>
              <a:spcBef>
                <a:spcPts val="533"/>
              </a:spcBef>
              <a:defRPr sz="1333"/>
            </a:lvl5pPr>
          </a:lstStyle>
          <a:p>
            <a:pPr lvl="0"/>
            <a:r>
              <a:rPr lang="en-US" dirty="0"/>
              <a:t>Place chart body text here</a:t>
            </a:r>
          </a:p>
          <a:p>
            <a:pPr lvl="1"/>
            <a:r>
              <a:rPr lang="en-US" dirty="0"/>
              <a:t>Place first level bullet text here</a:t>
            </a:r>
          </a:p>
        </p:txBody>
      </p:sp>
      <p:sp>
        <p:nvSpPr>
          <p:cNvPr id="13"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2182403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Place title of one-column text slide here</a:t>
            </a:r>
          </a:p>
        </p:txBody>
      </p:sp>
      <p:sp>
        <p:nvSpPr>
          <p:cNvPr id="3" name="Content Placeholder 2"/>
          <p:cNvSpPr>
            <a:spLocks noGrp="1"/>
          </p:cNvSpPr>
          <p:nvPr>
            <p:ph idx="1" hasCustomPrompt="1"/>
          </p:nvPr>
        </p:nvSpPr>
        <p:spPr/>
        <p:txBody>
          <a:bodyPr/>
          <a:lstStyle>
            <a:lvl3pPr>
              <a:defRPr baseline="0"/>
            </a:lvl3pPr>
            <a:lvl4pPr>
              <a:defRPr baseline="0"/>
            </a:lvl4pPr>
            <a:lvl5pPr>
              <a:defRPr baseline="0"/>
            </a:lvl5pPr>
          </a:lstStyle>
          <a:p>
            <a:pPr lvl="0"/>
            <a:r>
              <a:rPr lang="en-US" dirty="0"/>
              <a:t>Place body text here</a:t>
            </a:r>
          </a:p>
          <a:p>
            <a:pPr lvl="1"/>
            <a:r>
              <a:rPr lang="en-US" dirty="0"/>
              <a:t>Place first level bullet text here</a:t>
            </a:r>
          </a:p>
          <a:p>
            <a:pPr lvl="2"/>
            <a:r>
              <a:rPr lang="en-US" dirty="0"/>
              <a:t>Place second level bullet text here</a:t>
            </a:r>
          </a:p>
          <a:p>
            <a:pPr lvl="3"/>
            <a:r>
              <a:rPr lang="en-US" dirty="0"/>
              <a:t>Place third level bullet text here</a:t>
            </a:r>
          </a:p>
          <a:p>
            <a:pPr lvl="4"/>
            <a:r>
              <a:rPr lang="en-US" dirty="0"/>
              <a:t>Place fourth level bullet text here</a:t>
            </a:r>
          </a:p>
        </p:txBody>
      </p:sp>
      <p:sp>
        <p:nvSpPr>
          <p:cNvPr id="9" name="Text Placeholder 8"/>
          <p:cNvSpPr>
            <a:spLocks noGrp="1"/>
          </p:cNvSpPr>
          <p:nvPr>
            <p:ph type="body" sz="quarter" idx="13" hasCustomPrompt="1"/>
          </p:nvPr>
        </p:nvSpPr>
        <p:spPr>
          <a:xfrm>
            <a:off x="641351" y="1641581"/>
            <a:ext cx="10981267" cy="659659"/>
          </a:xfrm>
        </p:spPr>
        <p:txBody>
          <a:bodyPr>
            <a:normAutofit/>
          </a:bodyPr>
          <a:lstStyle>
            <a:lvl1pPr>
              <a:defRPr sz="2400">
                <a:solidFill>
                  <a:schemeClr val="tx2"/>
                </a:solidFill>
              </a:defRPr>
            </a:lvl1pPr>
          </a:lstStyle>
          <a:p>
            <a:pPr lvl="0"/>
            <a:r>
              <a:rPr lang="en-US" dirty="0"/>
              <a:t>Place body title text here</a:t>
            </a:r>
          </a:p>
        </p:txBody>
      </p:sp>
      <p:sp>
        <p:nvSpPr>
          <p:cNvPr id="6"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3426691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12" y="346906"/>
            <a:ext cx="10972800" cy="1270113"/>
          </a:xfrm>
        </p:spPr>
        <p:txBody>
          <a:bodyPr/>
          <a:lstStyle>
            <a:lvl1pPr>
              <a:lnSpc>
                <a:spcPct val="90000"/>
              </a:lnSpc>
              <a:defRPr/>
            </a:lvl1pPr>
          </a:lstStyle>
          <a:p>
            <a:r>
              <a:rPr lang="en-US" dirty="0"/>
              <a:t>Place title of two-column text slide here</a:t>
            </a:r>
          </a:p>
        </p:txBody>
      </p:sp>
      <p:sp>
        <p:nvSpPr>
          <p:cNvPr id="3" name="Text Placeholder 2"/>
          <p:cNvSpPr>
            <a:spLocks noGrp="1"/>
          </p:cNvSpPr>
          <p:nvPr>
            <p:ph type="body" idx="1" hasCustomPrompt="1"/>
          </p:nvPr>
        </p:nvSpPr>
        <p:spPr>
          <a:xfrm>
            <a:off x="641351" y="1641581"/>
            <a:ext cx="5266944" cy="659659"/>
          </a:xfrm>
        </p:spPr>
        <p:txBody>
          <a:bodyPr anchor="t">
            <a:normAutofit/>
          </a:bodyPr>
          <a:lstStyle>
            <a:lvl1pPr marL="0" indent="0">
              <a:buNone/>
              <a:defRPr sz="2400" b="0">
                <a:solidFill>
                  <a:srgbClr val="0000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Place body title text here</a:t>
            </a:r>
          </a:p>
        </p:txBody>
      </p:sp>
      <p:sp>
        <p:nvSpPr>
          <p:cNvPr id="4" name="Content Placeholder 3"/>
          <p:cNvSpPr>
            <a:spLocks noGrp="1"/>
          </p:cNvSpPr>
          <p:nvPr>
            <p:ph sz="half" idx="2" hasCustomPrompt="1"/>
          </p:nvPr>
        </p:nvSpPr>
        <p:spPr>
          <a:xfrm>
            <a:off x="641351" y="2301240"/>
            <a:ext cx="5263909" cy="3824923"/>
          </a:xfrm>
        </p:spPr>
        <p:txBody>
          <a:bodyPr>
            <a:normAutofit/>
          </a:bodyPr>
          <a:lstStyle>
            <a:lvl1pPr>
              <a:defRPr sz="2000"/>
            </a:lvl1pPr>
            <a:lvl2pPr>
              <a:defRPr sz="2000"/>
            </a:lvl2pPr>
            <a:lvl3pPr>
              <a:defRPr sz="2000"/>
            </a:lvl3pPr>
            <a:lvl4pPr>
              <a:defRPr sz="1733"/>
            </a:lvl4pPr>
            <a:lvl5pPr>
              <a:defRPr sz="1733"/>
            </a:lvl5pPr>
            <a:lvl6pPr>
              <a:defRPr sz="2133"/>
            </a:lvl6pPr>
            <a:lvl7pPr>
              <a:defRPr sz="2133"/>
            </a:lvl7pPr>
            <a:lvl8pPr>
              <a:defRPr sz="2133"/>
            </a:lvl8pPr>
            <a:lvl9pPr>
              <a:defRPr sz="2133"/>
            </a:lvl9pPr>
          </a:lstStyle>
          <a:p>
            <a:pPr lvl="0"/>
            <a:r>
              <a:rPr lang="en-US" dirty="0"/>
              <a:t>Place body text here</a:t>
            </a:r>
          </a:p>
          <a:p>
            <a:pPr lvl="1"/>
            <a:r>
              <a:rPr lang="en-US" dirty="0"/>
              <a:t>Place first level bullet text here</a:t>
            </a:r>
          </a:p>
          <a:p>
            <a:pPr lvl="2"/>
            <a:r>
              <a:rPr lang="en-US" dirty="0"/>
              <a:t>Place second level bullet text here</a:t>
            </a:r>
          </a:p>
          <a:p>
            <a:pPr lvl="3"/>
            <a:r>
              <a:rPr lang="en-US" dirty="0"/>
              <a:t>Place third level bullet text here</a:t>
            </a:r>
          </a:p>
          <a:p>
            <a:pPr lvl="4"/>
            <a:r>
              <a:rPr lang="en-US" dirty="0"/>
              <a:t>Place fourth level bullet text here</a:t>
            </a:r>
          </a:p>
        </p:txBody>
      </p:sp>
      <p:sp>
        <p:nvSpPr>
          <p:cNvPr id="5" name="Text Placeholder 4"/>
          <p:cNvSpPr>
            <a:spLocks noGrp="1"/>
          </p:cNvSpPr>
          <p:nvPr>
            <p:ph type="body" sz="quarter" idx="3" hasCustomPrompt="1"/>
          </p:nvPr>
        </p:nvSpPr>
        <p:spPr>
          <a:xfrm>
            <a:off x="6355068" y="1639518"/>
            <a:ext cx="5266944" cy="661721"/>
          </a:xfrm>
        </p:spPr>
        <p:txBody>
          <a:bodyPr anchor="t">
            <a:normAutofit/>
          </a:bodyPr>
          <a:lstStyle>
            <a:lvl1pPr marL="0" indent="0">
              <a:buNone/>
              <a:defRPr sz="2400" b="0">
                <a:solidFill>
                  <a:srgbClr val="0000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Place body title text here</a:t>
            </a:r>
          </a:p>
        </p:txBody>
      </p:sp>
      <p:sp>
        <p:nvSpPr>
          <p:cNvPr id="6" name="Content Placeholder 5"/>
          <p:cNvSpPr>
            <a:spLocks noGrp="1"/>
          </p:cNvSpPr>
          <p:nvPr>
            <p:ph sz="quarter" idx="4" hasCustomPrompt="1"/>
          </p:nvPr>
        </p:nvSpPr>
        <p:spPr>
          <a:xfrm>
            <a:off x="6355068" y="2301240"/>
            <a:ext cx="5266944" cy="3824923"/>
          </a:xfrm>
        </p:spPr>
        <p:txBody>
          <a:bodyPr>
            <a:normAutofit/>
          </a:bodyPr>
          <a:lstStyle>
            <a:lvl1pPr>
              <a:defRPr sz="2000"/>
            </a:lvl1pPr>
            <a:lvl2pPr>
              <a:defRPr sz="2000"/>
            </a:lvl2pPr>
            <a:lvl3pPr>
              <a:defRPr sz="2000"/>
            </a:lvl3pPr>
            <a:lvl4pPr>
              <a:defRPr sz="1733"/>
            </a:lvl4pPr>
            <a:lvl5pPr>
              <a:defRPr sz="1733"/>
            </a:lvl5pPr>
            <a:lvl6pPr>
              <a:defRPr sz="2133"/>
            </a:lvl6pPr>
            <a:lvl7pPr>
              <a:defRPr sz="2133"/>
            </a:lvl7pPr>
            <a:lvl8pPr>
              <a:defRPr sz="2133"/>
            </a:lvl8pPr>
            <a:lvl9pPr>
              <a:defRPr sz="2133"/>
            </a:lvl9pPr>
          </a:lstStyle>
          <a:p>
            <a:pPr lvl="0"/>
            <a:r>
              <a:rPr lang="en-US" dirty="0"/>
              <a:t>Place body text here</a:t>
            </a:r>
          </a:p>
          <a:p>
            <a:pPr lvl="1"/>
            <a:r>
              <a:rPr lang="en-US" dirty="0"/>
              <a:t>Place first level bullet text here</a:t>
            </a:r>
          </a:p>
          <a:p>
            <a:pPr lvl="2"/>
            <a:r>
              <a:rPr lang="en-US" dirty="0"/>
              <a:t>Place second level bullet text here</a:t>
            </a:r>
          </a:p>
          <a:p>
            <a:pPr lvl="3"/>
            <a:r>
              <a:rPr lang="en-US" dirty="0"/>
              <a:t>Place third level bullet text here</a:t>
            </a:r>
          </a:p>
          <a:p>
            <a:pPr lvl="4"/>
            <a:r>
              <a:rPr lang="en-US" dirty="0"/>
              <a:t>Place fourth level bullet text here</a:t>
            </a:r>
          </a:p>
        </p:txBody>
      </p:sp>
      <p:sp>
        <p:nvSpPr>
          <p:cNvPr id="8"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107146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957264-6352-439C-B62E-8AA0B82AFBC9}" type="slidenum">
              <a:rPr lang="en-US" smtClean="0"/>
              <a:pPr/>
              <a:t>‹#›</a:t>
            </a:fld>
            <a:endParaRPr lang="en-US" dirty="0"/>
          </a:p>
        </p:txBody>
      </p:sp>
      <p:sp>
        <p:nvSpPr>
          <p:cNvPr id="4" name="Title 1"/>
          <p:cNvSpPr>
            <a:spLocks noGrp="1"/>
          </p:cNvSpPr>
          <p:nvPr>
            <p:ph type="title"/>
          </p:nvPr>
        </p:nvSpPr>
        <p:spPr>
          <a:xfrm>
            <a:off x="649212" y="346907"/>
            <a:ext cx="10972800" cy="1278693"/>
          </a:xfrm>
        </p:spPr>
        <p:txBody>
          <a:bodyPr>
            <a:normAutofit/>
          </a:bodyPr>
          <a:lstStyle/>
          <a:p>
            <a:r>
              <a:rPr lang="en-US" sz="3700" dirty="0"/>
              <a:t>Keeping your campus on the </a:t>
            </a:r>
            <a:r>
              <a:rPr lang="en-US" sz="3700" dirty="0">
                <a:solidFill>
                  <a:schemeClr val="tx2"/>
                </a:solidFill>
              </a:rPr>
              <a:t>cutting edge of technology.</a:t>
            </a:r>
          </a:p>
        </p:txBody>
      </p:sp>
      <p:sp>
        <p:nvSpPr>
          <p:cNvPr id="5" name="Text Placeholder 3"/>
          <p:cNvSpPr>
            <a:spLocks noGrp="1"/>
          </p:cNvSpPr>
          <p:nvPr>
            <p:ph type="body" sz="quarter" idx="13"/>
          </p:nvPr>
        </p:nvSpPr>
        <p:spPr>
          <a:xfrm>
            <a:off x="641352" y="1841326"/>
            <a:ext cx="3148596" cy="784919"/>
          </a:xfrm>
        </p:spPr>
        <p:txBody>
          <a:bodyPr/>
          <a:lstStyle/>
          <a:p>
            <a:r>
              <a:rPr lang="en-US" dirty="0"/>
              <a:t>Higher Education</a:t>
            </a:r>
          </a:p>
        </p:txBody>
      </p:sp>
      <p:sp>
        <p:nvSpPr>
          <p:cNvPr id="6" name="Content Placeholder 7"/>
          <p:cNvSpPr>
            <a:spLocks noGrp="1"/>
          </p:cNvSpPr>
          <p:nvPr>
            <p:ph idx="1"/>
          </p:nvPr>
        </p:nvSpPr>
        <p:spPr>
          <a:xfrm>
            <a:off x="640577" y="2504534"/>
            <a:ext cx="5269544" cy="3655788"/>
          </a:xfrm>
        </p:spPr>
        <p:txBody>
          <a:bodyPr>
            <a:normAutofit lnSpcReduction="10000"/>
          </a:bodyPr>
          <a:lstStyle/>
          <a:p>
            <a:r>
              <a:rPr lang="en-US" dirty="0"/>
              <a:t>Access to reliable, high-speed communications infrastructure is essential to the success of today’s college and university campuses. It’s become integral to learning environments and helps to attract students who expect quality internet in the classroom, in their dorms, and everywhere they learn and communicate. A dedicated fiber network also supports world-class research, and can help you meet future growth and keep up with the advanced services and technologies required to connect a modern campus.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859" y="1966586"/>
            <a:ext cx="5434154" cy="3983278"/>
          </a:xfrm>
          <a:prstGeom prst="rect">
            <a:avLst/>
          </a:prstGeom>
        </p:spPr>
      </p:pic>
      <p:sp>
        <p:nvSpPr>
          <p:cNvPr id="11" name="Text Placeholder 10"/>
          <p:cNvSpPr>
            <a:spLocks noGrp="1"/>
          </p:cNvSpPr>
          <p:nvPr>
            <p:ph type="body" sz="quarter" idx="14" hasCustomPrompt="1"/>
          </p:nvPr>
        </p:nvSpPr>
        <p:spPr>
          <a:xfrm>
            <a:off x="6604000" y="2968171"/>
            <a:ext cx="4728369" cy="1872344"/>
          </a:xfrm>
        </p:spPr>
        <p:txBody>
          <a:bodyPr>
            <a:normAutofit/>
          </a:bodyPr>
          <a:lstStyle>
            <a:lvl1pPr marL="0" marR="0" indent="0" algn="l" defTabSz="609585" rtl="0" eaLnBrk="1" fontAlgn="auto" latinLnBrk="0" hangingPunct="1">
              <a:lnSpc>
                <a:spcPct val="100000"/>
              </a:lnSpc>
              <a:spcBef>
                <a:spcPts val="1067"/>
              </a:spcBef>
              <a:spcAft>
                <a:spcPts val="0"/>
              </a:spcAft>
              <a:buClrTx/>
              <a:buSzTx/>
              <a:buFont typeface="Arial"/>
              <a:buNone/>
              <a:tabLst/>
              <a:defRPr sz="1800" b="0" baseline="0">
                <a:solidFill>
                  <a:srgbClr val="8F278F"/>
                </a:solidFill>
                <a:latin typeface="+mj-lt"/>
              </a:defRPr>
            </a:lvl1pPr>
          </a:lstStyle>
          <a:p>
            <a:pPr lvl="0"/>
            <a:r>
              <a:rPr lang="en-US" dirty="0"/>
              <a:t>“Quote here”</a:t>
            </a:r>
          </a:p>
        </p:txBody>
      </p:sp>
      <p:sp>
        <p:nvSpPr>
          <p:cNvPr id="13" name="Text Placeholder 12"/>
          <p:cNvSpPr>
            <a:spLocks noGrp="1"/>
          </p:cNvSpPr>
          <p:nvPr>
            <p:ph type="body" sz="quarter" idx="15" hasCustomPrompt="1"/>
          </p:nvPr>
        </p:nvSpPr>
        <p:spPr>
          <a:xfrm>
            <a:off x="6614319" y="4840515"/>
            <a:ext cx="4718050" cy="595539"/>
          </a:xfrm>
        </p:spPr>
        <p:txBody>
          <a:bodyPr wrap="square">
            <a:noAutofit/>
          </a:bodyPr>
          <a:lstStyle>
            <a:lvl1pPr>
              <a:spcBef>
                <a:spcPts val="0"/>
              </a:spcBef>
              <a:defRPr sz="1400" b="1" i="0">
                <a:solidFill>
                  <a:srgbClr val="8F278F"/>
                </a:solidFill>
                <a:latin typeface="+mj-lt"/>
              </a:defRPr>
            </a:lvl1pPr>
          </a:lstStyle>
          <a:p>
            <a:pPr lvl="0"/>
            <a:r>
              <a:rPr lang="en-US" dirty="0"/>
              <a:t>Name</a:t>
            </a:r>
          </a:p>
          <a:p>
            <a:pPr lvl="0"/>
            <a:r>
              <a:rPr lang="en-US" dirty="0"/>
              <a:t>Title</a:t>
            </a:r>
          </a:p>
        </p:txBody>
      </p:sp>
    </p:spTree>
    <p:extLst>
      <p:ext uri="{BB962C8B-B14F-4D97-AF65-F5344CB8AC3E}">
        <p14:creationId xmlns:p14="http://schemas.microsoft.com/office/powerpoint/2010/main" val="2819767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Image Slide">
    <p:spTree>
      <p:nvGrpSpPr>
        <p:cNvPr id="1" name=""/>
        <p:cNvGrpSpPr/>
        <p:nvPr/>
      </p:nvGrpSpPr>
      <p:grpSpPr>
        <a:xfrm>
          <a:off x="0" y="0"/>
          <a:ext cx="0" cy="0"/>
          <a:chOff x="0" y="0"/>
          <a:chExt cx="0" cy="0"/>
        </a:xfrm>
      </p:grpSpPr>
      <p:sp>
        <p:nvSpPr>
          <p:cNvPr id="16" name="Rectangle 15"/>
          <p:cNvSpPr/>
          <p:nvPr userDrawn="1"/>
        </p:nvSpPr>
        <p:spPr>
          <a:xfrm>
            <a:off x="0" y="-1"/>
            <a:ext cx="12192000" cy="59584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Picture Placeholder 2"/>
          <p:cNvSpPr>
            <a:spLocks noGrp="1"/>
          </p:cNvSpPr>
          <p:nvPr>
            <p:ph type="pic" idx="10" hasCustomPrompt="1"/>
          </p:nvPr>
        </p:nvSpPr>
        <p:spPr>
          <a:xfrm>
            <a:off x="4542065" y="2403371"/>
            <a:ext cx="3121152" cy="1743456"/>
          </a:xfrm>
          <a:solidFill>
            <a:srgbClr val="DDF1FF"/>
          </a:solidFill>
        </p:spPr>
        <p:txBody>
          <a:bodyPr anchor="ctr">
            <a:normAutofit/>
          </a:bodyPr>
          <a:lstStyle>
            <a:lvl1pPr marL="0" indent="0" algn="ctr">
              <a:buNone/>
              <a:defRPr sz="1733" baseline="0">
                <a:solidFill>
                  <a:srgbClr val="5A677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Place image here</a:t>
            </a:r>
          </a:p>
        </p:txBody>
      </p:sp>
      <p:sp>
        <p:nvSpPr>
          <p:cNvPr id="12" name="Picture Placeholder 2"/>
          <p:cNvSpPr>
            <a:spLocks noGrp="1"/>
          </p:cNvSpPr>
          <p:nvPr>
            <p:ph type="pic" idx="11" hasCustomPrompt="1"/>
          </p:nvPr>
        </p:nvSpPr>
        <p:spPr>
          <a:xfrm>
            <a:off x="8434917" y="2403371"/>
            <a:ext cx="3121152" cy="1743456"/>
          </a:xfrm>
          <a:solidFill>
            <a:srgbClr val="DDF1FF"/>
          </a:solidFill>
        </p:spPr>
        <p:txBody>
          <a:bodyPr anchor="ctr">
            <a:normAutofit/>
          </a:bodyPr>
          <a:lstStyle>
            <a:lvl1pPr marL="0" indent="0" algn="ctr">
              <a:buNone/>
              <a:defRPr sz="1733">
                <a:solidFill>
                  <a:srgbClr val="5A677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Place image here</a:t>
            </a:r>
          </a:p>
        </p:txBody>
      </p:sp>
      <p:sp>
        <p:nvSpPr>
          <p:cNvPr id="3" name="Picture Placeholder 2"/>
          <p:cNvSpPr>
            <a:spLocks noGrp="1"/>
          </p:cNvSpPr>
          <p:nvPr>
            <p:ph type="pic" idx="1" hasCustomPrompt="1"/>
          </p:nvPr>
        </p:nvSpPr>
        <p:spPr>
          <a:xfrm>
            <a:off x="649212" y="2403371"/>
            <a:ext cx="3121152" cy="1743456"/>
          </a:xfrm>
          <a:solidFill>
            <a:srgbClr val="DDF1FF"/>
          </a:solidFill>
        </p:spPr>
        <p:txBody>
          <a:bodyPr anchor="ctr">
            <a:normAutofit/>
          </a:bodyPr>
          <a:lstStyle>
            <a:lvl1pPr marL="0" indent="0" algn="ctr">
              <a:buNone/>
              <a:defRPr sz="1733">
                <a:solidFill>
                  <a:srgbClr val="5A677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Place image here</a:t>
            </a:r>
          </a:p>
        </p:txBody>
      </p:sp>
      <p:sp>
        <p:nvSpPr>
          <p:cNvPr id="2" name="Title 1"/>
          <p:cNvSpPr>
            <a:spLocks noGrp="1"/>
          </p:cNvSpPr>
          <p:nvPr>
            <p:ph type="title" hasCustomPrompt="1"/>
          </p:nvPr>
        </p:nvSpPr>
        <p:spPr/>
        <p:txBody>
          <a:bodyPr/>
          <a:lstStyle/>
          <a:p>
            <a:r>
              <a:rPr lang="en-US" dirty="0"/>
              <a:t>Place title of three image slide here</a:t>
            </a:r>
          </a:p>
        </p:txBody>
      </p:sp>
      <p:sp>
        <p:nvSpPr>
          <p:cNvPr id="5" name="Text Placeholder 4"/>
          <p:cNvSpPr>
            <a:spLocks noGrp="1"/>
          </p:cNvSpPr>
          <p:nvPr>
            <p:ph type="body" sz="quarter" idx="13" hasCustomPrompt="1"/>
          </p:nvPr>
        </p:nvSpPr>
        <p:spPr>
          <a:xfrm>
            <a:off x="649818" y="4327407"/>
            <a:ext cx="3119967" cy="1700860"/>
          </a:xfrm>
        </p:spPr>
        <p:txBody>
          <a:bodyPr>
            <a:normAutofit/>
          </a:bodyPr>
          <a:lstStyle>
            <a:lvl1pPr>
              <a:defRPr sz="1733" baseline="0"/>
            </a:lvl1pPr>
          </a:lstStyle>
          <a:p>
            <a:pPr lvl="0"/>
            <a:r>
              <a:rPr lang="en-US" dirty="0"/>
              <a:t>Place image body text here</a:t>
            </a:r>
          </a:p>
        </p:txBody>
      </p:sp>
      <p:sp>
        <p:nvSpPr>
          <p:cNvPr id="13" name="Text Placeholder 4"/>
          <p:cNvSpPr>
            <a:spLocks noGrp="1"/>
          </p:cNvSpPr>
          <p:nvPr>
            <p:ph type="body" sz="quarter" idx="14" hasCustomPrompt="1"/>
          </p:nvPr>
        </p:nvSpPr>
        <p:spPr>
          <a:xfrm>
            <a:off x="4542066" y="4327407"/>
            <a:ext cx="3119967" cy="1700860"/>
          </a:xfrm>
        </p:spPr>
        <p:txBody>
          <a:bodyPr>
            <a:normAutofit/>
          </a:bodyPr>
          <a:lstStyle>
            <a:lvl1pPr>
              <a:defRPr sz="1733" baseline="0"/>
            </a:lvl1pPr>
          </a:lstStyle>
          <a:p>
            <a:pPr lvl="0"/>
            <a:r>
              <a:rPr lang="en-US" dirty="0"/>
              <a:t>Place image body text here</a:t>
            </a:r>
          </a:p>
        </p:txBody>
      </p:sp>
      <p:sp>
        <p:nvSpPr>
          <p:cNvPr id="14" name="Text Placeholder 4"/>
          <p:cNvSpPr>
            <a:spLocks noGrp="1"/>
          </p:cNvSpPr>
          <p:nvPr>
            <p:ph type="body" sz="quarter" idx="15" hasCustomPrompt="1"/>
          </p:nvPr>
        </p:nvSpPr>
        <p:spPr>
          <a:xfrm>
            <a:off x="8436103" y="4327407"/>
            <a:ext cx="3119967" cy="1700860"/>
          </a:xfrm>
        </p:spPr>
        <p:txBody>
          <a:bodyPr>
            <a:normAutofit/>
          </a:bodyPr>
          <a:lstStyle>
            <a:lvl1pPr>
              <a:defRPr sz="1733" baseline="0"/>
            </a:lvl1pPr>
          </a:lstStyle>
          <a:p>
            <a:pPr lvl="0"/>
            <a:r>
              <a:rPr lang="en-US" dirty="0"/>
              <a:t>Place image body text here</a:t>
            </a:r>
          </a:p>
        </p:txBody>
      </p:sp>
      <p:sp>
        <p:nvSpPr>
          <p:cNvPr id="15"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403277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ADF77C-0D95-4DC6-9D9B-68D6D9DBB9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140" b="5787"/>
          <a:stretch/>
        </p:blipFill>
        <p:spPr>
          <a:xfrm>
            <a:off x="-6773" y="509353"/>
            <a:ext cx="12201626" cy="6348647"/>
          </a:xfrm>
          <a:prstGeom prst="rect">
            <a:avLst/>
          </a:prstGeom>
        </p:spPr>
      </p:pic>
      <p:sp>
        <p:nvSpPr>
          <p:cNvPr id="13" name="Rectangle 1"/>
          <p:cNvSpPr/>
          <p:nvPr userDrawn="1"/>
        </p:nvSpPr>
        <p:spPr>
          <a:xfrm>
            <a:off x="-6773" y="-20318"/>
            <a:ext cx="12192000" cy="1603636"/>
          </a:xfrm>
          <a:custGeom>
            <a:avLst/>
            <a:gdLst>
              <a:gd name="connsiteX0" fmla="*/ 0 w 9144000"/>
              <a:gd name="connsiteY0" fmla="*/ 0 h 1202727"/>
              <a:gd name="connsiteX1" fmla="*/ 9144000 w 9144000"/>
              <a:gd name="connsiteY1" fmla="*/ 0 h 1202727"/>
              <a:gd name="connsiteX2" fmla="*/ 9144000 w 9144000"/>
              <a:gd name="connsiteY2" fmla="*/ 120272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434377 h 1202727"/>
              <a:gd name="connsiteX3" fmla="*/ 0 w 9144000"/>
              <a:gd name="connsiteY3" fmla="*/ 1202727 h 1202727"/>
              <a:gd name="connsiteX4" fmla="*/ 0 w 9144000"/>
              <a:gd name="connsiteY4" fmla="*/ 0 h 120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2727">
                <a:moveTo>
                  <a:pt x="0" y="0"/>
                </a:moveTo>
                <a:lnTo>
                  <a:pt x="9144000" y="0"/>
                </a:lnTo>
                <a:lnTo>
                  <a:pt x="9144000" y="434377"/>
                </a:lnTo>
                <a:lnTo>
                  <a:pt x="0" y="1202727"/>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descr="CCFibe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830" y="330200"/>
            <a:ext cx="2884641" cy="538467"/>
          </a:xfrm>
          <a:prstGeom prst="rect">
            <a:avLst/>
          </a:prstGeom>
        </p:spPr>
      </p:pic>
      <p:sp>
        <p:nvSpPr>
          <p:cNvPr id="10" name="Rectangle 3"/>
          <p:cNvSpPr/>
          <p:nvPr userDrawn="1"/>
        </p:nvSpPr>
        <p:spPr>
          <a:xfrm>
            <a:off x="-2" y="6445491"/>
            <a:ext cx="12196075" cy="451419"/>
          </a:xfrm>
          <a:custGeom>
            <a:avLst/>
            <a:gdLst>
              <a:gd name="connsiteX0" fmla="*/ 0 w 9137606"/>
              <a:gd name="connsiteY0" fmla="*/ 0 h 338564"/>
              <a:gd name="connsiteX1" fmla="*/ 9137606 w 9137606"/>
              <a:gd name="connsiteY1" fmla="*/ 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2225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9210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4431 w 9137606"/>
              <a:gd name="connsiteY1" fmla="*/ 250825 h 338564"/>
              <a:gd name="connsiteX2" fmla="*/ 9137606 w 9137606"/>
              <a:gd name="connsiteY2" fmla="*/ 338564 h 338564"/>
              <a:gd name="connsiteX3" fmla="*/ 0 w 9137606"/>
              <a:gd name="connsiteY3" fmla="*/ 338564 h 338564"/>
              <a:gd name="connsiteX4" fmla="*/ 0 w 9137606"/>
              <a:gd name="connsiteY4" fmla="*/ 0 h 33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606" h="338564">
                <a:moveTo>
                  <a:pt x="0" y="0"/>
                </a:moveTo>
                <a:lnTo>
                  <a:pt x="9134431" y="250825"/>
                </a:lnTo>
                <a:lnTo>
                  <a:pt x="9137606" y="338564"/>
                </a:lnTo>
                <a:lnTo>
                  <a:pt x="0" y="338564"/>
                </a:lnTo>
                <a:lnTo>
                  <a:pt x="0" y="0"/>
                </a:lnTo>
                <a:close/>
              </a:path>
            </a:pathLst>
          </a:custGeom>
          <a:solidFill>
            <a:srgbClr val="8F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637117" y="1833343"/>
            <a:ext cx="8520481" cy="2804160"/>
          </a:xfrm>
        </p:spPr>
        <p:txBody>
          <a:bodyPr lIns="0" rIns="0" anchor="ctr">
            <a:noAutofit/>
          </a:bodyPr>
          <a:lstStyle>
            <a:lvl1pPr algn="l">
              <a:lnSpc>
                <a:spcPct val="82000"/>
              </a:lnSpc>
              <a:defRPr sz="7600" baseline="0">
                <a:solidFill>
                  <a:schemeClr val="bg1"/>
                </a:solidFill>
              </a:defRPr>
            </a:lvl1pPr>
          </a:lstStyle>
          <a:p>
            <a:endParaRPr lang="en-US" dirty="0"/>
          </a:p>
        </p:txBody>
      </p:sp>
      <p:sp>
        <p:nvSpPr>
          <p:cNvPr id="11" name="Subtitle 2"/>
          <p:cNvSpPr>
            <a:spLocks noGrp="1"/>
          </p:cNvSpPr>
          <p:nvPr>
            <p:ph type="subTitle" idx="1"/>
          </p:nvPr>
        </p:nvSpPr>
        <p:spPr>
          <a:xfrm>
            <a:off x="637117" y="4804423"/>
            <a:ext cx="3029361" cy="415647"/>
          </a:xfrm>
        </p:spPr>
        <p:txBody>
          <a:bodyPr lIns="0" tIns="0" rIns="0" bIns="0">
            <a:normAutofit/>
          </a:bodyPr>
          <a:lstStyle>
            <a:lvl1pPr marL="0" indent="0" algn="l">
              <a:lnSpc>
                <a:spcPct val="90000"/>
              </a:lnSpc>
              <a:spcBef>
                <a:spcPts val="0"/>
              </a:spcBef>
              <a:buNone/>
              <a:defRPr sz="22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2" name="Text Placeholder 15"/>
          <p:cNvSpPr>
            <a:spLocks noGrp="1"/>
          </p:cNvSpPr>
          <p:nvPr>
            <p:ph type="body" sz="quarter" idx="10"/>
          </p:nvPr>
        </p:nvSpPr>
        <p:spPr>
          <a:xfrm>
            <a:off x="637118" y="5370306"/>
            <a:ext cx="1814012" cy="555101"/>
          </a:xfrm>
        </p:spPr>
        <p:txBody>
          <a:bodyPr lIns="0" tIns="0" rIns="0" bIns="0">
            <a:noAutofit/>
          </a:bodyPr>
          <a:lstStyle>
            <a:lvl1pPr marL="0" indent="0" algn="l">
              <a:lnSpc>
                <a:spcPct val="100000"/>
              </a:lnSpc>
              <a:spcBef>
                <a:spcPts val="0"/>
              </a:spcBef>
              <a:buNone/>
              <a:defRPr sz="1200">
                <a:solidFill>
                  <a:schemeClr val="bg1"/>
                </a:solidFill>
              </a:defRPr>
            </a:lvl1pPr>
            <a:lvl2pPr>
              <a:defRPr sz="1467"/>
            </a:lvl2pPr>
            <a:lvl3pPr>
              <a:defRPr sz="1467"/>
            </a:lvl3pPr>
            <a:lvl4pPr>
              <a:defRPr sz="1467"/>
            </a:lvl4pPr>
            <a:lvl5pPr>
              <a:defRPr sz="1467"/>
            </a:lvl5pPr>
          </a:lstStyle>
          <a:p>
            <a:pPr lvl="0"/>
            <a:endParaRPr lang="en-US" dirty="0"/>
          </a:p>
        </p:txBody>
      </p:sp>
    </p:spTree>
    <p:extLst>
      <p:ext uri="{BB962C8B-B14F-4D97-AF65-F5344CB8AC3E}">
        <p14:creationId xmlns:p14="http://schemas.microsoft.com/office/powerpoint/2010/main" val="3505177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Image Slide">
    <p:spTree>
      <p:nvGrpSpPr>
        <p:cNvPr id="1" name=""/>
        <p:cNvGrpSpPr/>
        <p:nvPr/>
      </p:nvGrpSpPr>
      <p:grpSpPr>
        <a:xfrm>
          <a:off x="0" y="0"/>
          <a:ext cx="0" cy="0"/>
          <a:chOff x="0" y="0"/>
          <a:chExt cx="0" cy="0"/>
        </a:xfrm>
      </p:grpSpPr>
      <p:sp>
        <p:nvSpPr>
          <p:cNvPr id="11" name="Picture Placeholder 2"/>
          <p:cNvSpPr>
            <a:spLocks noGrp="1"/>
          </p:cNvSpPr>
          <p:nvPr>
            <p:ph type="pic" idx="10" hasCustomPrompt="1"/>
          </p:nvPr>
        </p:nvSpPr>
        <p:spPr>
          <a:xfrm>
            <a:off x="4542065" y="2403371"/>
            <a:ext cx="3121152" cy="1743456"/>
          </a:xfrm>
          <a:solidFill>
            <a:srgbClr val="DDF1FF"/>
          </a:solidFill>
        </p:spPr>
        <p:txBody>
          <a:bodyPr anchor="ctr">
            <a:normAutofit/>
          </a:bodyPr>
          <a:lstStyle>
            <a:lvl1pPr marL="0" indent="0" algn="ctr">
              <a:buNone/>
              <a:defRPr sz="1733" baseline="0">
                <a:solidFill>
                  <a:srgbClr val="5A677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Place image here</a:t>
            </a:r>
          </a:p>
        </p:txBody>
      </p:sp>
      <p:sp>
        <p:nvSpPr>
          <p:cNvPr id="12" name="Picture Placeholder 2"/>
          <p:cNvSpPr>
            <a:spLocks noGrp="1"/>
          </p:cNvSpPr>
          <p:nvPr>
            <p:ph type="pic" idx="11" hasCustomPrompt="1"/>
          </p:nvPr>
        </p:nvSpPr>
        <p:spPr>
          <a:xfrm>
            <a:off x="8434917" y="2403371"/>
            <a:ext cx="3121152" cy="1743456"/>
          </a:xfrm>
          <a:solidFill>
            <a:srgbClr val="DDF1FF"/>
          </a:solidFill>
        </p:spPr>
        <p:txBody>
          <a:bodyPr anchor="ctr">
            <a:normAutofit/>
          </a:bodyPr>
          <a:lstStyle>
            <a:lvl1pPr marL="0" indent="0" algn="ctr">
              <a:buNone/>
              <a:defRPr sz="1733">
                <a:solidFill>
                  <a:srgbClr val="5A677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Place image here</a:t>
            </a:r>
          </a:p>
        </p:txBody>
      </p:sp>
      <p:sp>
        <p:nvSpPr>
          <p:cNvPr id="3" name="Picture Placeholder 2"/>
          <p:cNvSpPr>
            <a:spLocks noGrp="1"/>
          </p:cNvSpPr>
          <p:nvPr>
            <p:ph type="pic" idx="1" hasCustomPrompt="1"/>
          </p:nvPr>
        </p:nvSpPr>
        <p:spPr>
          <a:xfrm>
            <a:off x="649212" y="2403371"/>
            <a:ext cx="3121152" cy="1743456"/>
          </a:xfrm>
          <a:solidFill>
            <a:srgbClr val="DDF1FF"/>
          </a:solidFill>
        </p:spPr>
        <p:txBody>
          <a:bodyPr anchor="ctr">
            <a:normAutofit/>
          </a:bodyPr>
          <a:lstStyle>
            <a:lvl1pPr marL="0" indent="0" algn="ctr">
              <a:buNone/>
              <a:defRPr sz="1733">
                <a:solidFill>
                  <a:srgbClr val="5A677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Place image here</a:t>
            </a:r>
          </a:p>
        </p:txBody>
      </p:sp>
      <p:sp>
        <p:nvSpPr>
          <p:cNvPr id="2" name="Title 1"/>
          <p:cNvSpPr>
            <a:spLocks noGrp="1"/>
          </p:cNvSpPr>
          <p:nvPr>
            <p:ph type="title" hasCustomPrompt="1"/>
          </p:nvPr>
        </p:nvSpPr>
        <p:spPr/>
        <p:txBody>
          <a:bodyPr/>
          <a:lstStyle/>
          <a:p>
            <a:r>
              <a:rPr lang="en-US" dirty="0"/>
              <a:t>Place title of three image slide here</a:t>
            </a:r>
          </a:p>
        </p:txBody>
      </p:sp>
      <p:sp>
        <p:nvSpPr>
          <p:cNvPr id="5" name="Text Placeholder 4"/>
          <p:cNvSpPr>
            <a:spLocks noGrp="1"/>
          </p:cNvSpPr>
          <p:nvPr>
            <p:ph type="body" sz="quarter" idx="13" hasCustomPrompt="1"/>
          </p:nvPr>
        </p:nvSpPr>
        <p:spPr>
          <a:xfrm>
            <a:off x="649818" y="4327407"/>
            <a:ext cx="3119967" cy="1700860"/>
          </a:xfrm>
        </p:spPr>
        <p:txBody>
          <a:bodyPr>
            <a:normAutofit/>
          </a:bodyPr>
          <a:lstStyle>
            <a:lvl1pPr>
              <a:defRPr sz="1733" baseline="0"/>
            </a:lvl1pPr>
          </a:lstStyle>
          <a:p>
            <a:pPr lvl="0"/>
            <a:r>
              <a:rPr lang="en-US" dirty="0"/>
              <a:t>Place image body text here</a:t>
            </a:r>
          </a:p>
        </p:txBody>
      </p:sp>
      <p:sp>
        <p:nvSpPr>
          <p:cNvPr id="13" name="Text Placeholder 4"/>
          <p:cNvSpPr>
            <a:spLocks noGrp="1"/>
          </p:cNvSpPr>
          <p:nvPr>
            <p:ph type="body" sz="quarter" idx="14" hasCustomPrompt="1"/>
          </p:nvPr>
        </p:nvSpPr>
        <p:spPr>
          <a:xfrm>
            <a:off x="4542066" y="4327407"/>
            <a:ext cx="3119967" cy="1700860"/>
          </a:xfrm>
        </p:spPr>
        <p:txBody>
          <a:bodyPr>
            <a:normAutofit/>
          </a:bodyPr>
          <a:lstStyle>
            <a:lvl1pPr>
              <a:defRPr sz="1733" baseline="0"/>
            </a:lvl1pPr>
          </a:lstStyle>
          <a:p>
            <a:pPr lvl="0"/>
            <a:r>
              <a:rPr lang="en-US" dirty="0"/>
              <a:t>Place image body text here</a:t>
            </a:r>
          </a:p>
        </p:txBody>
      </p:sp>
      <p:sp>
        <p:nvSpPr>
          <p:cNvPr id="14" name="Text Placeholder 4"/>
          <p:cNvSpPr>
            <a:spLocks noGrp="1"/>
          </p:cNvSpPr>
          <p:nvPr>
            <p:ph type="body" sz="quarter" idx="15" hasCustomPrompt="1"/>
          </p:nvPr>
        </p:nvSpPr>
        <p:spPr>
          <a:xfrm>
            <a:off x="8436103" y="4327407"/>
            <a:ext cx="3119967" cy="1700860"/>
          </a:xfrm>
        </p:spPr>
        <p:txBody>
          <a:bodyPr>
            <a:normAutofit/>
          </a:bodyPr>
          <a:lstStyle>
            <a:lvl1pPr>
              <a:defRPr sz="1733" baseline="0"/>
            </a:lvl1pPr>
          </a:lstStyle>
          <a:p>
            <a:pPr lvl="0"/>
            <a:r>
              <a:rPr lang="en-US" dirty="0"/>
              <a:t>Place image body text here</a:t>
            </a:r>
          </a:p>
        </p:txBody>
      </p:sp>
      <p:sp>
        <p:nvSpPr>
          <p:cNvPr id="10"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3627911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Image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
            <a:ext cx="12192000" cy="5958417"/>
          </a:xfrm>
          <a:solidFill>
            <a:srgbClr val="DDF1FF"/>
          </a:solidFill>
        </p:spPr>
        <p:txBody>
          <a:bodyPr anchor="ctr">
            <a:normAutofit/>
          </a:bodyPr>
          <a:lstStyle>
            <a:lvl1pPr marL="0" indent="0" algn="ctr">
              <a:buNone/>
              <a:defRPr sz="1733">
                <a:solidFill>
                  <a:schemeClr val="bg2"/>
                </a:solidFill>
              </a:defRPr>
            </a:lvl1pPr>
          </a:lstStyle>
          <a:p>
            <a:r>
              <a:rPr lang="en-US" dirty="0"/>
              <a:t>Place image here</a:t>
            </a:r>
          </a:p>
        </p:txBody>
      </p:sp>
      <p:sp>
        <p:nvSpPr>
          <p:cNvPr id="2" name="Title 1"/>
          <p:cNvSpPr>
            <a:spLocks noGrp="1"/>
          </p:cNvSpPr>
          <p:nvPr>
            <p:ph type="title" hasCustomPrompt="1"/>
          </p:nvPr>
        </p:nvSpPr>
        <p:spPr>
          <a:xfrm>
            <a:off x="649212" y="296363"/>
            <a:ext cx="10972800" cy="1914875"/>
          </a:xfrm>
        </p:spPr>
        <p:txBody>
          <a:bodyPr>
            <a:normAutofit/>
          </a:bodyPr>
          <a:lstStyle>
            <a:lvl1pPr>
              <a:lnSpc>
                <a:spcPct val="90000"/>
              </a:lnSpc>
              <a:defRPr sz="5867"/>
            </a:lvl1pPr>
          </a:lstStyle>
          <a:p>
            <a:pPr>
              <a:lnSpc>
                <a:spcPct val="90000"/>
              </a:lnSpc>
            </a:pPr>
            <a:r>
              <a:rPr lang="en-US" sz="5867" dirty="0">
                <a:solidFill>
                  <a:schemeClr val="bg2"/>
                </a:solidFill>
                <a:latin typeface="+mj-lt"/>
                <a:cs typeface="Georgia"/>
              </a:rPr>
              <a:t>Place title of one image slide here </a:t>
            </a:r>
          </a:p>
        </p:txBody>
      </p:sp>
      <p:sp>
        <p:nvSpPr>
          <p:cNvPr id="6"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1336982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p:cNvSpPr/>
          <p:nvPr userDrawn="1"/>
        </p:nvSpPr>
        <p:spPr>
          <a:xfrm>
            <a:off x="0" y="-1"/>
            <a:ext cx="12192000" cy="59584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3"/>
          <p:cNvSpPr/>
          <p:nvPr userDrawn="1"/>
        </p:nvSpPr>
        <p:spPr>
          <a:xfrm flipH="1">
            <a:off x="1" y="5506999"/>
            <a:ext cx="12183881" cy="451419"/>
          </a:xfrm>
          <a:custGeom>
            <a:avLst/>
            <a:gdLst>
              <a:gd name="connsiteX0" fmla="*/ 0 w 9137606"/>
              <a:gd name="connsiteY0" fmla="*/ 0 h 338564"/>
              <a:gd name="connsiteX1" fmla="*/ 9137606 w 9137606"/>
              <a:gd name="connsiteY1" fmla="*/ 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2225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9210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4431 w 9137606"/>
              <a:gd name="connsiteY1" fmla="*/ 250825 h 338564"/>
              <a:gd name="connsiteX2" fmla="*/ 9137606 w 9137606"/>
              <a:gd name="connsiteY2" fmla="*/ 338564 h 338564"/>
              <a:gd name="connsiteX3" fmla="*/ 0 w 9137606"/>
              <a:gd name="connsiteY3" fmla="*/ 338564 h 338564"/>
              <a:gd name="connsiteX4" fmla="*/ 0 w 9137606"/>
              <a:gd name="connsiteY4" fmla="*/ 0 h 33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606" h="338564">
                <a:moveTo>
                  <a:pt x="0" y="0"/>
                </a:moveTo>
                <a:lnTo>
                  <a:pt x="9134431" y="250825"/>
                </a:lnTo>
                <a:lnTo>
                  <a:pt x="9137606" y="338564"/>
                </a:lnTo>
                <a:lnTo>
                  <a:pt x="0" y="338564"/>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Title 2"/>
          <p:cNvSpPr>
            <a:spLocks noGrp="1"/>
          </p:cNvSpPr>
          <p:nvPr>
            <p:ph type="title" hasCustomPrompt="1"/>
          </p:nvPr>
        </p:nvSpPr>
        <p:spPr>
          <a:xfrm>
            <a:off x="646177" y="867331"/>
            <a:ext cx="7206575" cy="2033856"/>
          </a:xfrm>
        </p:spPr>
        <p:txBody>
          <a:bodyPr anchor="b">
            <a:noAutofit/>
          </a:bodyPr>
          <a:lstStyle>
            <a:lvl1pPr>
              <a:defRPr sz="7600">
                <a:solidFill>
                  <a:schemeClr val="tx1"/>
                </a:solidFill>
              </a:defRPr>
            </a:lvl1pPr>
          </a:lstStyle>
          <a:p>
            <a:r>
              <a:rPr lang="en-US" dirty="0"/>
              <a:t>Thank you</a:t>
            </a:r>
          </a:p>
        </p:txBody>
      </p:sp>
      <p:sp>
        <p:nvSpPr>
          <p:cNvPr id="6" name="Text Placeholder 5"/>
          <p:cNvSpPr>
            <a:spLocks noGrp="1"/>
          </p:cNvSpPr>
          <p:nvPr>
            <p:ph type="body" sz="quarter" idx="13" hasCustomPrompt="1"/>
          </p:nvPr>
        </p:nvSpPr>
        <p:spPr>
          <a:xfrm>
            <a:off x="645585" y="3613211"/>
            <a:ext cx="7207249" cy="1446380"/>
          </a:xfrm>
        </p:spPr>
        <p:txBody>
          <a:bodyPr/>
          <a:lstStyle>
            <a:lvl1pPr>
              <a:spcBef>
                <a:spcPts val="0"/>
              </a:spcBef>
              <a:defRPr/>
            </a:lvl1pPr>
          </a:lstStyle>
          <a:p>
            <a:pPr lvl="0"/>
            <a:r>
              <a:rPr lang="en-US" dirty="0"/>
              <a:t>First Name Last Name</a:t>
            </a:r>
          </a:p>
          <a:p>
            <a:pPr lvl="0"/>
            <a:r>
              <a:rPr lang="en-US" dirty="0"/>
              <a:t>(XXX) XXX-XXXX</a:t>
            </a:r>
          </a:p>
          <a:p>
            <a:pPr lvl="0"/>
            <a:r>
              <a:rPr lang="en-US" dirty="0" err="1"/>
              <a:t>name@crowncastle.com</a:t>
            </a:r>
            <a:endParaRPr lang="en-US" dirty="0"/>
          </a:p>
        </p:txBody>
      </p:sp>
      <p:sp>
        <p:nvSpPr>
          <p:cNvPr id="7" name="TextBox 6"/>
          <p:cNvSpPr txBox="1"/>
          <p:nvPr userDrawn="1"/>
        </p:nvSpPr>
        <p:spPr>
          <a:xfrm>
            <a:off x="645585" y="3152268"/>
            <a:ext cx="7207249" cy="400110"/>
          </a:xfrm>
          <a:prstGeom prst="rect">
            <a:avLst/>
          </a:prstGeom>
          <a:noFill/>
        </p:spPr>
        <p:txBody>
          <a:bodyPr wrap="square" lIns="0" rIns="0" rtlCol="0">
            <a:spAutoFit/>
          </a:bodyPr>
          <a:lstStyle/>
          <a:p>
            <a:r>
              <a:rPr lang="en-US" sz="2000" dirty="0">
                <a:solidFill>
                  <a:schemeClr val="tx2"/>
                </a:solidFill>
              </a:rPr>
              <a:t>For further</a:t>
            </a:r>
            <a:r>
              <a:rPr lang="en-US" sz="2000" baseline="0" dirty="0">
                <a:solidFill>
                  <a:schemeClr val="tx2"/>
                </a:solidFill>
              </a:rPr>
              <a:t> information please contact:</a:t>
            </a:r>
            <a:endParaRPr lang="en-US" sz="2000" dirty="0">
              <a:solidFill>
                <a:schemeClr val="tx2"/>
              </a:solidFill>
            </a:endParaRPr>
          </a:p>
        </p:txBody>
      </p:sp>
      <p:sp>
        <p:nvSpPr>
          <p:cNvPr id="10"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3108651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Slid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
        <p:nvSpPr>
          <p:cNvPr id="5" name="Title 1"/>
          <p:cNvSpPr>
            <a:spLocks noGrp="1"/>
          </p:cNvSpPr>
          <p:nvPr>
            <p:ph type="title" hasCustomPrompt="1"/>
          </p:nvPr>
        </p:nvSpPr>
        <p:spPr>
          <a:xfrm>
            <a:off x="649212" y="346908"/>
            <a:ext cx="10972800" cy="899036"/>
          </a:xfrm>
        </p:spPr>
        <p:txBody>
          <a:bodyPr/>
          <a:lstStyle>
            <a:lvl1pPr>
              <a:defRPr/>
            </a:lvl1pPr>
          </a:lstStyle>
          <a:p>
            <a:r>
              <a:rPr lang="en-US" dirty="0"/>
              <a:t>Title of Product Here</a:t>
            </a:r>
          </a:p>
        </p:txBody>
      </p:sp>
      <p:sp>
        <p:nvSpPr>
          <p:cNvPr id="6" name="Content Placeholder 2"/>
          <p:cNvSpPr>
            <a:spLocks noGrp="1"/>
          </p:cNvSpPr>
          <p:nvPr>
            <p:ph idx="4294967295" hasCustomPrompt="1"/>
          </p:nvPr>
        </p:nvSpPr>
        <p:spPr>
          <a:xfrm>
            <a:off x="649212" y="2093913"/>
            <a:ext cx="5437188" cy="3824287"/>
          </a:xfrm>
        </p:spPr>
        <p:txBody>
          <a:bodyPr>
            <a:normAutofit lnSpcReduction="10000"/>
          </a:bodyPr>
          <a:lstStyle>
            <a:lvl1pPr>
              <a:defRPr baseline="0"/>
            </a:lvl1pPr>
          </a:lstStyle>
          <a:p>
            <a:r>
              <a:rPr lang="en-US" b="1" dirty="0">
                <a:solidFill>
                  <a:srgbClr val="794399"/>
                </a:solidFill>
              </a:rPr>
              <a:t>Text A:</a:t>
            </a:r>
            <a:r>
              <a:rPr lang="en-US" dirty="0">
                <a:solidFill>
                  <a:srgbClr val="794399"/>
                </a:solidFill>
              </a:rPr>
              <a:t> </a:t>
            </a:r>
            <a:r>
              <a:rPr lang="en-US" dirty="0"/>
              <a:t>High-speed fiber optic connection delivered directly to your business, data center or </a:t>
            </a:r>
            <a:r>
              <a:rPr lang="en-US" dirty="0" err="1"/>
              <a:t>PoP</a:t>
            </a:r>
            <a:r>
              <a:rPr lang="en-US" dirty="0"/>
              <a:t>.</a:t>
            </a:r>
          </a:p>
          <a:p>
            <a:r>
              <a:rPr lang="en-US" b="1" dirty="0">
                <a:solidFill>
                  <a:srgbClr val="794399"/>
                </a:solidFill>
              </a:rPr>
              <a:t>Text B here: </a:t>
            </a:r>
            <a:r>
              <a:rPr lang="en-US" dirty="0"/>
              <a:t>Increase your bandwidth connection  as your business grows.</a:t>
            </a:r>
          </a:p>
          <a:p>
            <a:r>
              <a:rPr lang="en-US" b="1" dirty="0">
                <a:solidFill>
                  <a:srgbClr val="794399"/>
                </a:solidFill>
              </a:rPr>
              <a:t>Text C here:</a:t>
            </a:r>
            <a:r>
              <a:rPr lang="en-US" dirty="0">
                <a:solidFill>
                  <a:srgbClr val="794399"/>
                </a:solidFill>
              </a:rPr>
              <a:t> </a:t>
            </a:r>
            <a:r>
              <a:rPr lang="en-US" dirty="0"/>
              <a:t>Direct connection to our robust and diverse fiber network, with additional protection options. </a:t>
            </a:r>
          </a:p>
          <a:p>
            <a:r>
              <a:rPr lang="en-US" b="1" dirty="0">
                <a:solidFill>
                  <a:srgbClr val="794399"/>
                </a:solidFill>
              </a:rPr>
              <a:t>Text D here:</a:t>
            </a:r>
            <a:r>
              <a:rPr lang="en-US" dirty="0">
                <a:solidFill>
                  <a:srgbClr val="794399"/>
                </a:solidFill>
              </a:rPr>
              <a:t>  </a:t>
            </a:r>
            <a:r>
              <a:rPr lang="en-US" dirty="0"/>
              <a:t>Network Operations Center providing proactive traffic monitoring and technical support 24/7/365  -- never outsourced.</a:t>
            </a:r>
          </a:p>
        </p:txBody>
      </p:sp>
      <p:sp>
        <p:nvSpPr>
          <p:cNvPr id="7" name="Slide Number Placeholder 3"/>
          <p:cNvSpPr txBox="1">
            <a:spLocks/>
          </p:cNvSpPr>
          <p:nvPr userDrawn="1"/>
        </p:nvSpPr>
        <p:spPr>
          <a:xfrm>
            <a:off x="11011349" y="3760375"/>
            <a:ext cx="331712" cy="245572"/>
          </a:xfrm>
          <a:prstGeom prst="rect">
            <a:avLst/>
          </a:prstGeom>
        </p:spPr>
        <p:txBody>
          <a:bodyPr lIns="0" tIns="0" rIns="0" bIns="0" anchor="t"/>
          <a:lstStyle>
            <a:defPPr>
              <a:defRPr lang="en-US"/>
            </a:defPPr>
            <a:lvl1pPr marL="0" algn="r" defTabSz="457200" rtl="0" eaLnBrk="1" latinLnBrk="0" hangingPunct="1">
              <a:defRPr sz="80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CA217CA2-108F-D246-B7E4-F65166CF0311}" type="slidenum">
              <a:rPr lang="en-US" sz="1067">
                <a:latin typeface="Franklin Gothic Medium"/>
              </a:rPr>
              <a:pPr defTabSz="609585"/>
              <a:t>‹#›</a:t>
            </a:fld>
            <a:endParaRPr lang="en-US" sz="1067" dirty="0">
              <a:latin typeface="Franklin Gothic Medium"/>
            </a:endParaRPr>
          </a:p>
        </p:txBody>
      </p:sp>
      <p:sp>
        <p:nvSpPr>
          <p:cNvPr id="8" name="Slide Number Placeholder 3"/>
          <p:cNvSpPr txBox="1">
            <a:spLocks/>
          </p:cNvSpPr>
          <p:nvPr userDrawn="1"/>
        </p:nvSpPr>
        <p:spPr>
          <a:xfrm>
            <a:off x="11011349" y="3135146"/>
            <a:ext cx="331712" cy="245572"/>
          </a:xfrm>
          <a:prstGeom prst="rect">
            <a:avLst/>
          </a:prstGeom>
        </p:spPr>
        <p:txBody>
          <a:bodyPr lIns="0" tIns="0" rIns="0" bIns="0" anchor="t"/>
          <a:lstStyle>
            <a:defPPr>
              <a:defRPr lang="en-US"/>
            </a:defPPr>
            <a:lvl1pPr marL="0" algn="r" defTabSz="457200" rtl="0" eaLnBrk="1" latinLnBrk="0" hangingPunct="1">
              <a:defRPr sz="80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CA217CA2-108F-D246-B7E4-F65166CF0311}" type="slidenum">
              <a:rPr lang="en-US" sz="1067">
                <a:latin typeface="Franklin Gothic Medium"/>
              </a:rPr>
              <a:pPr defTabSz="609585"/>
              <a:t>‹#›</a:t>
            </a:fld>
            <a:endParaRPr lang="en-US" sz="1067" dirty="0">
              <a:latin typeface="Franklin Gothic Medium"/>
            </a:endParaRPr>
          </a:p>
        </p:txBody>
      </p:sp>
      <p:sp>
        <p:nvSpPr>
          <p:cNvPr id="9" name="Rectangle 8"/>
          <p:cNvSpPr/>
          <p:nvPr userDrawn="1"/>
        </p:nvSpPr>
        <p:spPr>
          <a:xfrm>
            <a:off x="6378320" y="1625600"/>
            <a:ext cx="5224913" cy="419856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FFFFFF"/>
              </a:solidFill>
              <a:latin typeface="Franklin Gothic Medium"/>
            </a:endParaRPr>
          </a:p>
        </p:txBody>
      </p:sp>
      <p:sp>
        <p:nvSpPr>
          <p:cNvPr id="10" name="TextBox 9"/>
          <p:cNvSpPr txBox="1"/>
          <p:nvPr userDrawn="1"/>
        </p:nvSpPr>
        <p:spPr>
          <a:xfrm>
            <a:off x="6484700" y="1698119"/>
            <a:ext cx="1462767" cy="461665"/>
          </a:xfrm>
          <a:prstGeom prst="rect">
            <a:avLst/>
          </a:prstGeom>
          <a:noFill/>
        </p:spPr>
        <p:txBody>
          <a:bodyPr wrap="square" rtlCol="0">
            <a:spAutoFit/>
          </a:bodyPr>
          <a:lstStyle/>
          <a:p>
            <a:pPr defTabSz="609585"/>
            <a:r>
              <a:rPr lang="en-US" sz="2400" dirty="0">
                <a:solidFill>
                  <a:srgbClr val="794399"/>
                </a:solidFill>
                <a:latin typeface="Franklin Gothic Medium"/>
              </a:rPr>
              <a:t>Features</a:t>
            </a:r>
          </a:p>
        </p:txBody>
      </p:sp>
      <p:sp>
        <p:nvSpPr>
          <p:cNvPr id="11" name="TextBox 10"/>
          <p:cNvSpPr txBox="1"/>
          <p:nvPr userDrawn="1"/>
        </p:nvSpPr>
        <p:spPr>
          <a:xfrm>
            <a:off x="6484701" y="2170754"/>
            <a:ext cx="5001284" cy="1015663"/>
          </a:xfrm>
          <a:prstGeom prst="rect">
            <a:avLst/>
          </a:prstGeom>
          <a:noFill/>
        </p:spPr>
        <p:txBody>
          <a:bodyPr wrap="square" rtlCol="0" anchor="t" anchorCtr="0">
            <a:spAutoFit/>
          </a:bodyPr>
          <a:lstStyle/>
          <a:p>
            <a:pPr marL="342900" indent="-342900" defTabSz="609585">
              <a:buBlip>
                <a:blip r:embed="rId2"/>
              </a:buBlip>
            </a:pPr>
            <a:r>
              <a:rPr lang="en-US" sz="2000" dirty="0">
                <a:solidFill>
                  <a:srgbClr val="5A6771"/>
                </a:solidFill>
              </a:rPr>
              <a:t>Your list is</a:t>
            </a:r>
            <a:r>
              <a:rPr lang="en-US" sz="2000" baseline="0" dirty="0">
                <a:solidFill>
                  <a:srgbClr val="5A6771"/>
                </a:solidFill>
              </a:rPr>
              <a:t> here</a:t>
            </a:r>
          </a:p>
          <a:p>
            <a:pPr marL="800100" lvl="1" indent="-342900" defTabSz="609585">
              <a:buClr>
                <a:schemeClr val="accent4"/>
              </a:buClr>
              <a:buFont typeface="Franklin Gothic Medium" panose="020B0603020102020204" pitchFamily="34" charset="0"/>
              <a:buChar char="–"/>
            </a:pPr>
            <a:r>
              <a:rPr lang="en-US" sz="2000" baseline="0" dirty="0">
                <a:solidFill>
                  <a:srgbClr val="5A6771"/>
                </a:solidFill>
              </a:rPr>
              <a:t>Second smaller point here</a:t>
            </a:r>
          </a:p>
          <a:p>
            <a:pPr marL="342900" indent="-342900" defTabSz="609585">
              <a:buBlip>
                <a:blip r:embed="rId2"/>
              </a:buBlip>
            </a:pPr>
            <a:r>
              <a:rPr lang="en-US" sz="2000" baseline="0" dirty="0">
                <a:solidFill>
                  <a:srgbClr val="5A6771"/>
                </a:solidFill>
              </a:rPr>
              <a:t>Another point here</a:t>
            </a:r>
          </a:p>
        </p:txBody>
      </p:sp>
      <p:sp>
        <p:nvSpPr>
          <p:cNvPr id="12" name="TextBox 11"/>
          <p:cNvSpPr txBox="1"/>
          <p:nvPr userDrawn="1"/>
        </p:nvSpPr>
        <p:spPr>
          <a:xfrm>
            <a:off x="555201" y="5717816"/>
            <a:ext cx="2632919" cy="246221"/>
          </a:xfrm>
          <a:prstGeom prst="rect">
            <a:avLst/>
          </a:prstGeom>
          <a:noFill/>
        </p:spPr>
        <p:txBody>
          <a:bodyPr wrap="square" rtlCol="0">
            <a:spAutoFit/>
          </a:bodyPr>
          <a:lstStyle/>
          <a:p>
            <a:r>
              <a:rPr lang="en-US" sz="1000" dirty="0">
                <a:solidFill>
                  <a:schemeClr val="bg2">
                    <a:lumMod val="60000"/>
                    <a:lumOff val="40000"/>
                  </a:schemeClr>
                </a:solidFill>
              </a:rPr>
              <a:t>Product availability may vary by market</a:t>
            </a:r>
          </a:p>
        </p:txBody>
      </p:sp>
      <p:sp>
        <p:nvSpPr>
          <p:cNvPr id="13" name="Text Placeholder 4"/>
          <p:cNvSpPr txBox="1">
            <a:spLocks/>
          </p:cNvSpPr>
          <p:nvPr userDrawn="1"/>
        </p:nvSpPr>
        <p:spPr>
          <a:xfrm>
            <a:off x="651344" y="1542482"/>
            <a:ext cx="2405796" cy="485274"/>
          </a:xfrm>
          <a:prstGeom prst="rect">
            <a:avLst/>
          </a:prstGeom>
        </p:spPr>
        <p:txBody>
          <a:bodyPr vert="horz" lIns="0" tIns="45720" rIns="0" bIns="45720" rtlCol="0">
            <a:normAutofit/>
          </a:bodyPr>
          <a:lstStyle>
            <a:lvl1pPr marL="0" indent="0" algn="l" defTabSz="609585" rtl="0" eaLnBrk="1" latinLnBrk="0" hangingPunct="1">
              <a:spcBef>
                <a:spcPts val="1067"/>
              </a:spcBef>
              <a:buFont typeface="Arial"/>
              <a:buNone/>
              <a:defRPr sz="2000" kern="1200">
                <a:solidFill>
                  <a:schemeClr val="bg2"/>
                </a:solidFill>
                <a:latin typeface="+mn-lt"/>
                <a:ea typeface="+mn-ea"/>
                <a:cs typeface="+mn-cs"/>
              </a:defRPr>
            </a:lvl1pPr>
            <a:lvl2pPr marL="226478" indent="-226478" algn="l" defTabSz="609585" rtl="0" eaLnBrk="1" latinLnBrk="0" hangingPunct="1">
              <a:spcBef>
                <a:spcPts val="1067"/>
              </a:spcBef>
              <a:buFont typeface="Arial"/>
              <a:buChar char="•"/>
              <a:defRPr sz="2000" kern="1200">
                <a:solidFill>
                  <a:schemeClr val="bg2"/>
                </a:solidFill>
                <a:latin typeface="+mn-lt"/>
                <a:ea typeface="+mn-ea"/>
                <a:cs typeface="+mn-cs"/>
              </a:defRPr>
            </a:lvl2pPr>
            <a:lvl3pPr marL="609585" indent="-228594" algn="l" defTabSz="609585" rtl="0" eaLnBrk="1" latinLnBrk="0" hangingPunct="1">
              <a:spcBef>
                <a:spcPts val="1067"/>
              </a:spcBef>
              <a:buFont typeface="Lucida Grande"/>
              <a:buChar char="-"/>
              <a:tabLst/>
              <a:defRPr sz="2000" kern="1200">
                <a:solidFill>
                  <a:schemeClr val="bg2"/>
                </a:solidFill>
                <a:latin typeface="+mn-lt"/>
                <a:ea typeface="+mn-ea"/>
                <a:cs typeface="+mn-cs"/>
              </a:defRPr>
            </a:lvl3pPr>
            <a:lvl4pPr marL="990575" indent="-228594" algn="l" defTabSz="609585" rtl="0" eaLnBrk="1" latinLnBrk="0" hangingPunct="1">
              <a:spcBef>
                <a:spcPts val="1067"/>
              </a:spcBef>
              <a:buFont typeface="Arial"/>
              <a:buChar char="•"/>
              <a:defRPr sz="1733" kern="1200">
                <a:solidFill>
                  <a:schemeClr val="bg2"/>
                </a:solidFill>
                <a:latin typeface="+mn-lt"/>
                <a:ea typeface="+mn-ea"/>
                <a:cs typeface="+mn-cs"/>
              </a:defRPr>
            </a:lvl4pPr>
            <a:lvl5pPr marL="1299601" indent="-234945" algn="l" defTabSz="609585" rtl="0" eaLnBrk="1" latinLnBrk="0" hangingPunct="1">
              <a:spcBef>
                <a:spcPts val="1067"/>
              </a:spcBef>
              <a:buFont typeface="Lucida Grande"/>
              <a:buChar char="-"/>
              <a:defRPr sz="1733" kern="1200">
                <a:solidFill>
                  <a:schemeClr val="bg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400" dirty="0">
                <a:solidFill>
                  <a:schemeClr val="tx2"/>
                </a:solidFill>
              </a:rPr>
              <a:t>Key benefits</a:t>
            </a:r>
          </a:p>
        </p:txBody>
      </p:sp>
    </p:spTree>
    <p:extLst>
      <p:ext uri="{BB962C8B-B14F-4D97-AF65-F5344CB8AC3E}">
        <p14:creationId xmlns:p14="http://schemas.microsoft.com/office/powerpoint/2010/main" val="2559726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Place title of slide here </a:t>
            </a:r>
          </a:p>
        </p:txBody>
      </p:sp>
      <p:sp>
        <p:nvSpPr>
          <p:cNvPr id="4"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2928321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3791578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Vertical Title and Text">
    <p:spTree>
      <p:nvGrpSpPr>
        <p:cNvPr id="1" name=""/>
        <p:cNvGrpSpPr/>
        <p:nvPr/>
      </p:nvGrpSpPr>
      <p:grpSpPr>
        <a:xfrm>
          <a:off x="0" y="0"/>
          <a:ext cx="0" cy="0"/>
          <a:chOff x="0" y="0"/>
          <a:chExt cx="0" cy="0"/>
        </a:xfrm>
      </p:grpSpPr>
      <p:sp>
        <p:nvSpPr>
          <p:cNvPr id="13"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6" name="Text Placeholder 4"/>
          <p:cNvSpPr>
            <a:spLocks noGrp="1"/>
          </p:cNvSpPr>
          <p:nvPr>
            <p:ph type="body" sz="quarter" idx="20" hasCustomPrompt="1"/>
          </p:nvPr>
        </p:nvSpPr>
        <p:spPr>
          <a:xfrm>
            <a:off x="636449" y="275776"/>
            <a:ext cx="10684951" cy="1240915"/>
          </a:xfrm>
        </p:spPr>
        <p:txBody>
          <a:bodyPr>
            <a:normAutofit/>
          </a:bodyPr>
          <a:lstStyle>
            <a:lvl1pPr>
              <a:defRPr sz="3200" baseline="0">
                <a:solidFill>
                  <a:srgbClr val="5A6771"/>
                </a:solidFill>
                <a:latin typeface="Georgia" panose="02040502050405020303" pitchFamily="18" charset="0"/>
              </a:defRPr>
            </a:lvl1pPr>
          </a:lstStyle>
          <a:p>
            <a:pPr lvl="0"/>
            <a:r>
              <a:rPr lang="en-US" dirty="0"/>
              <a:t>Place title of table slide here</a:t>
            </a:r>
          </a:p>
        </p:txBody>
      </p:sp>
      <p:sp>
        <p:nvSpPr>
          <p:cNvPr id="3" name="Text Placeholder 2"/>
          <p:cNvSpPr>
            <a:spLocks noGrp="1"/>
          </p:cNvSpPr>
          <p:nvPr>
            <p:ph type="body" sz="quarter" idx="21" hasCustomPrompt="1"/>
          </p:nvPr>
        </p:nvSpPr>
        <p:spPr>
          <a:xfrm>
            <a:off x="626087" y="1641581"/>
            <a:ext cx="10695311" cy="534769"/>
          </a:xfrm>
        </p:spPr>
        <p:txBody>
          <a:bodyPr>
            <a:normAutofit/>
          </a:bodyPr>
          <a:lstStyle>
            <a:lvl1pPr>
              <a:defRPr sz="2000">
                <a:latin typeface="Franklin Gothic Medium" panose="020B0603020102020204" pitchFamily="34" charset="0"/>
              </a:defRPr>
            </a:lvl1pPr>
          </a:lstStyle>
          <a:p>
            <a:pPr lvl="0"/>
            <a:r>
              <a:rPr lang="en-US" dirty="0"/>
              <a:t>Place body title text here</a:t>
            </a:r>
          </a:p>
        </p:txBody>
      </p:sp>
      <p:sp>
        <p:nvSpPr>
          <p:cNvPr id="5" name="Text Placeholder 4"/>
          <p:cNvSpPr>
            <a:spLocks noGrp="1"/>
          </p:cNvSpPr>
          <p:nvPr>
            <p:ph type="body" sz="quarter" idx="22" hasCustomPrompt="1"/>
          </p:nvPr>
        </p:nvSpPr>
        <p:spPr>
          <a:xfrm>
            <a:off x="637118" y="2271713"/>
            <a:ext cx="10684933" cy="3734451"/>
          </a:xfrm>
        </p:spPr>
        <p:txBody>
          <a:bodyPr>
            <a:normAutofit/>
          </a:bodyPr>
          <a:lstStyle>
            <a:lvl1pPr>
              <a:defRPr sz="1700">
                <a:solidFill>
                  <a:srgbClr val="5A6771"/>
                </a:solidFill>
                <a:latin typeface="Franklin Gothic Medium" panose="020B0603020102020204" pitchFamily="34" charset="0"/>
              </a:defRPr>
            </a:lvl1pPr>
            <a:lvl2pPr>
              <a:defRPr sz="1700">
                <a:solidFill>
                  <a:srgbClr val="5A6771"/>
                </a:solidFill>
                <a:latin typeface="Franklin Gothic Medium" panose="020B0603020102020204" pitchFamily="34" charset="0"/>
              </a:defRPr>
            </a:lvl2pPr>
            <a:lvl3pPr>
              <a:defRPr sz="1700">
                <a:solidFill>
                  <a:srgbClr val="5A6771"/>
                </a:solidFill>
                <a:latin typeface="Franklin Gothic Medium" panose="020B0603020102020204" pitchFamily="34" charset="0"/>
              </a:defRPr>
            </a:lvl3pPr>
            <a:lvl4pPr>
              <a:defRPr sz="1500" baseline="0">
                <a:solidFill>
                  <a:srgbClr val="5A6771"/>
                </a:solidFill>
                <a:latin typeface="Franklin Gothic Medium" panose="020B0603020102020204" pitchFamily="34" charset="0"/>
              </a:defRPr>
            </a:lvl4pPr>
            <a:lvl5pPr>
              <a:defRPr sz="1500">
                <a:solidFill>
                  <a:srgbClr val="5A6771"/>
                </a:solidFill>
                <a:latin typeface="Franklin Gothic Medium" panose="020B0603020102020204" pitchFamily="34" charset="0"/>
              </a:defRPr>
            </a:lvl5pPr>
          </a:lstStyle>
          <a:p>
            <a:pPr lvl="0"/>
            <a:r>
              <a:rPr lang="en-US" dirty="0"/>
              <a:t>Place body text here</a:t>
            </a:r>
          </a:p>
          <a:p>
            <a:pPr lvl="1"/>
            <a:r>
              <a:rPr lang="en-US" dirty="0"/>
              <a:t>Place first level bullet text here</a:t>
            </a:r>
          </a:p>
          <a:p>
            <a:pPr lvl="2"/>
            <a:r>
              <a:rPr lang="en-US" dirty="0"/>
              <a:t>Place second level bullet text here</a:t>
            </a:r>
          </a:p>
          <a:p>
            <a:pPr lvl="3"/>
            <a:r>
              <a:rPr lang="en-US" dirty="0"/>
              <a:t>Place third level bullet text here</a:t>
            </a:r>
          </a:p>
          <a:p>
            <a:pPr lvl="4"/>
            <a:r>
              <a:rPr lang="en-US" dirty="0"/>
              <a:t>Place fourth level bullet text here</a:t>
            </a:r>
          </a:p>
        </p:txBody>
      </p:sp>
    </p:spTree>
    <p:extLst>
      <p:ext uri="{BB962C8B-B14F-4D97-AF65-F5344CB8AC3E}">
        <p14:creationId xmlns:p14="http://schemas.microsoft.com/office/powerpoint/2010/main" val="3298054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C2603A-05FE-4397-B9AA-6B1E6F0499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034"/>
          <a:stretch/>
        </p:blipFill>
        <p:spPr>
          <a:xfrm>
            <a:off x="-1" y="336002"/>
            <a:ext cx="12192001" cy="6487854"/>
          </a:xfrm>
          <a:prstGeom prst="rect">
            <a:avLst/>
          </a:prstGeom>
        </p:spPr>
      </p:pic>
      <p:sp>
        <p:nvSpPr>
          <p:cNvPr id="36" name="Rectangle 1"/>
          <p:cNvSpPr/>
          <p:nvPr userDrawn="1"/>
        </p:nvSpPr>
        <p:spPr>
          <a:xfrm>
            <a:off x="-1" y="3777"/>
            <a:ext cx="12192000" cy="1357638"/>
          </a:xfrm>
          <a:custGeom>
            <a:avLst/>
            <a:gdLst>
              <a:gd name="connsiteX0" fmla="*/ 0 w 9144000"/>
              <a:gd name="connsiteY0" fmla="*/ 0 h 1202727"/>
              <a:gd name="connsiteX1" fmla="*/ 9144000 w 9144000"/>
              <a:gd name="connsiteY1" fmla="*/ 0 h 1202727"/>
              <a:gd name="connsiteX2" fmla="*/ 9144000 w 9144000"/>
              <a:gd name="connsiteY2" fmla="*/ 120272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43437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516772 h 1202727"/>
              <a:gd name="connsiteX3" fmla="*/ 0 w 9144000"/>
              <a:gd name="connsiteY3" fmla="*/ 1202727 h 1202727"/>
              <a:gd name="connsiteX4" fmla="*/ 0 w 9144000"/>
              <a:gd name="connsiteY4" fmla="*/ 0 h 120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2727">
                <a:moveTo>
                  <a:pt x="0" y="0"/>
                </a:moveTo>
                <a:lnTo>
                  <a:pt x="9144000" y="0"/>
                </a:lnTo>
                <a:lnTo>
                  <a:pt x="9144000" y="516772"/>
                </a:lnTo>
                <a:lnTo>
                  <a:pt x="0" y="1202727"/>
                </a:lnTo>
                <a:lnTo>
                  <a:pt x="0" y="0"/>
                </a:ln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41" name="Rectangle 3"/>
          <p:cNvSpPr/>
          <p:nvPr userDrawn="1"/>
        </p:nvSpPr>
        <p:spPr>
          <a:xfrm>
            <a:off x="-2" y="6438331"/>
            <a:ext cx="12196075" cy="419670"/>
          </a:xfrm>
          <a:custGeom>
            <a:avLst/>
            <a:gdLst>
              <a:gd name="connsiteX0" fmla="*/ 0 w 9137606"/>
              <a:gd name="connsiteY0" fmla="*/ 0 h 338564"/>
              <a:gd name="connsiteX1" fmla="*/ 9137606 w 9137606"/>
              <a:gd name="connsiteY1" fmla="*/ 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2225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9210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4431 w 9137606"/>
              <a:gd name="connsiteY1" fmla="*/ 250825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14752"/>
              <a:gd name="connsiteX1" fmla="*/ 9134431 w 9137606"/>
              <a:gd name="connsiteY1" fmla="*/ 227013 h 314752"/>
              <a:gd name="connsiteX2" fmla="*/ 9137606 w 9137606"/>
              <a:gd name="connsiteY2" fmla="*/ 314752 h 314752"/>
              <a:gd name="connsiteX3" fmla="*/ 0 w 9137606"/>
              <a:gd name="connsiteY3" fmla="*/ 314752 h 314752"/>
              <a:gd name="connsiteX4" fmla="*/ 0 w 9137606"/>
              <a:gd name="connsiteY4" fmla="*/ 0 h 314752"/>
              <a:gd name="connsiteX0" fmla="*/ 3172 w 9137606"/>
              <a:gd name="connsiteY0" fmla="*/ 0 h 286177"/>
              <a:gd name="connsiteX1" fmla="*/ 9134431 w 9137606"/>
              <a:gd name="connsiteY1" fmla="*/ 198438 h 286177"/>
              <a:gd name="connsiteX2" fmla="*/ 9137606 w 9137606"/>
              <a:gd name="connsiteY2" fmla="*/ 286177 h 286177"/>
              <a:gd name="connsiteX3" fmla="*/ 0 w 9137606"/>
              <a:gd name="connsiteY3" fmla="*/ 286177 h 286177"/>
              <a:gd name="connsiteX4" fmla="*/ 3172 w 9137606"/>
              <a:gd name="connsiteY4" fmla="*/ 0 h 286177"/>
              <a:gd name="connsiteX0" fmla="*/ 305 w 9137911"/>
              <a:gd name="connsiteY0" fmla="*/ 0 h 314752"/>
              <a:gd name="connsiteX1" fmla="*/ 9134736 w 9137911"/>
              <a:gd name="connsiteY1" fmla="*/ 227013 h 314752"/>
              <a:gd name="connsiteX2" fmla="*/ 9137911 w 9137911"/>
              <a:gd name="connsiteY2" fmla="*/ 314752 h 314752"/>
              <a:gd name="connsiteX3" fmla="*/ 305 w 9137911"/>
              <a:gd name="connsiteY3" fmla="*/ 314752 h 314752"/>
              <a:gd name="connsiteX4" fmla="*/ 305 w 9137911"/>
              <a:gd name="connsiteY4" fmla="*/ 0 h 314752"/>
              <a:gd name="connsiteX0" fmla="*/ 3171 w 9137606"/>
              <a:gd name="connsiteY0" fmla="*/ 0 h 314752"/>
              <a:gd name="connsiteX1" fmla="*/ 9134431 w 9137606"/>
              <a:gd name="connsiteY1" fmla="*/ 227013 h 314752"/>
              <a:gd name="connsiteX2" fmla="*/ 9137606 w 9137606"/>
              <a:gd name="connsiteY2" fmla="*/ 314752 h 314752"/>
              <a:gd name="connsiteX3" fmla="*/ 0 w 9137606"/>
              <a:gd name="connsiteY3" fmla="*/ 314752 h 314752"/>
              <a:gd name="connsiteX4" fmla="*/ 3171 w 9137606"/>
              <a:gd name="connsiteY4" fmla="*/ 0 h 31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606" h="314752">
                <a:moveTo>
                  <a:pt x="3171" y="0"/>
                </a:moveTo>
                <a:lnTo>
                  <a:pt x="9134431" y="227013"/>
                </a:lnTo>
                <a:lnTo>
                  <a:pt x="9137606" y="314752"/>
                </a:lnTo>
                <a:lnTo>
                  <a:pt x="0" y="314752"/>
                </a:lnTo>
                <a:cubicBezTo>
                  <a:pt x="1057" y="219360"/>
                  <a:pt x="2114" y="95392"/>
                  <a:pt x="3171" y="0"/>
                </a:cubicBezTo>
                <a:close/>
              </a:path>
            </a:pathLst>
          </a:custGeom>
          <a:solidFill>
            <a:srgbClr val="8E278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45" name="Rectangle 44"/>
          <p:cNvSpPr/>
          <p:nvPr userDrawn="1"/>
        </p:nvSpPr>
        <p:spPr>
          <a:xfrm>
            <a:off x="25198" y="6064335"/>
            <a:ext cx="3037857" cy="205121"/>
          </a:xfrm>
          <a:prstGeom prst="rect">
            <a:avLst/>
          </a:prstGeom>
        </p:spPr>
        <p:txBody>
          <a:bodyPr wrap="square" lIns="0" tIns="0" rIns="0" bIns="0">
            <a:spAutoFit/>
          </a:bodyPr>
          <a:lstStyle/>
          <a:p>
            <a:pPr algn="r"/>
            <a:r>
              <a:rPr lang="en-US" sz="1333" dirty="0">
                <a:solidFill>
                  <a:srgbClr val="FFFFFF"/>
                </a:solidFill>
                <a:latin typeface="Georgia" panose="02040502050405020303" pitchFamily="18" charset="0"/>
                <a:cs typeface="Franklin Gothic Medium"/>
              </a:rPr>
              <a:t>The pathway to possible.</a:t>
            </a:r>
          </a:p>
        </p:txBody>
      </p:sp>
      <p:pic>
        <p:nvPicPr>
          <p:cNvPr id="43" name="Picture 42" descr="CCFiber_Logo_RGB.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45" y="331232"/>
            <a:ext cx="3096768" cy="431315"/>
          </a:xfrm>
          <a:prstGeom prst="rect">
            <a:avLst/>
          </a:prstGeom>
        </p:spPr>
      </p:pic>
      <p:sp>
        <p:nvSpPr>
          <p:cNvPr id="54" name="Text Placeholder 53"/>
          <p:cNvSpPr>
            <a:spLocks noGrp="1"/>
          </p:cNvSpPr>
          <p:nvPr>
            <p:ph type="body" sz="quarter" idx="11" hasCustomPrompt="1"/>
          </p:nvPr>
        </p:nvSpPr>
        <p:spPr>
          <a:xfrm>
            <a:off x="586214" y="4512478"/>
            <a:ext cx="7630996" cy="631735"/>
          </a:xfrm>
        </p:spPr>
        <p:txBody>
          <a:bodyPr>
            <a:normAutofit/>
          </a:bodyPr>
          <a:lstStyle>
            <a:lvl1pPr>
              <a:defRPr sz="2000">
                <a:solidFill>
                  <a:schemeClr val="bg1"/>
                </a:solidFill>
                <a:latin typeface="Franklin Gothic Medium" panose="020B0603020102020204" pitchFamily="34" charset="0"/>
              </a:defRPr>
            </a:lvl1pPr>
          </a:lstStyle>
          <a:p>
            <a:pPr lvl="0"/>
            <a:r>
              <a:rPr lang="en-US" dirty="0"/>
              <a:t>Click to add subtitle</a:t>
            </a:r>
          </a:p>
        </p:txBody>
      </p:sp>
      <p:sp>
        <p:nvSpPr>
          <p:cNvPr id="56" name="Text Placeholder 55"/>
          <p:cNvSpPr>
            <a:spLocks noGrp="1"/>
          </p:cNvSpPr>
          <p:nvPr>
            <p:ph type="body" sz="quarter" idx="12" hasCustomPrompt="1"/>
          </p:nvPr>
        </p:nvSpPr>
        <p:spPr>
          <a:xfrm>
            <a:off x="586214" y="5241129"/>
            <a:ext cx="3596733" cy="424269"/>
          </a:xfrm>
        </p:spPr>
        <p:txBody>
          <a:bodyPr>
            <a:normAutofit/>
          </a:bodyPr>
          <a:lstStyle>
            <a:lvl1pPr>
              <a:defRPr sz="1200" baseline="0">
                <a:solidFill>
                  <a:schemeClr val="bg1"/>
                </a:solidFill>
                <a:latin typeface="Franklin Gothic Medium" panose="020B0603020102020204" pitchFamily="34" charset="0"/>
              </a:defRPr>
            </a:lvl1pPr>
          </a:lstStyle>
          <a:p>
            <a:pPr lvl="0"/>
            <a:r>
              <a:rPr lang="en-US" dirty="0"/>
              <a:t>Click to add text</a:t>
            </a:r>
          </a:p>
        </p:txBody>
      </p:sp>
      <p:sp>
        <p:nvSpPr>
          <p:cNvPr id="52" name="Text Placeholder 51"/>
          <p:cNvSpPr>
            <a:spLocks noGrp="1"/>
          </p:cNvSpPr>
          <p:nvPr>
            <p:ph type="body" sz="quarter" idx="10" hasCustomPrompt="1"/>
          </p:nvPr>
        </p:nvSpPr>
        <p:spPr>
          <a:xfrm>
            <a:off x="586214" y="1361416"/>
            <a:ext cx="7630996" cy="3009863"/>
          </a:xfrm>
        </p:spPr>
        <p:txBody>
          <a:bodyPr anchor="ctr">
            <a:normAutofit/>
          </a:bodyPr>
          <a:lstStyle>
            <a:lvl1pPr>
              <a:lnSpc>
                <a:spcPts val="6400"/>
              </a:lnSpc>
              <a:defRPr sz="6200" baseline="0">
                <a:solidFill>
                  <a:schemeClr val="bg1"/>
                </a:solidFill>
                <a:latin typeface="Georgia" panose="02040502050405020303" pitchFamily="18" charset="0"/>
              </a:defRPr>
            </a:lvl1pPr>
          </a:lstStyle>
          <a:p>
            <a:pPr lvl="0"/>
            <a:r>
              <a:rPr lang="en-US" dirty="0"/>
              <a:t>Click to add  title here.</a:t>
            </a:r>
          </a:p>
        </p:txBody>
      </p:sp>
    </p:spTree>
    <p:extLst>
      <p:ext uri="{BB962C8B-B14F-4D97-AF65-F5344CB8AC3E}">
        <p14:creationId xmlns:p14="http://schemas.microsoft.com/office/powerpoint/2010/main" val="3257515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2B4E0F-CD5A-4982-915A-66F46C33CC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357"/>
          <a:stretch/>
        </p:blipFill>
        <p:spPr>
          <a:xfrm>
            <a:off x="-1" y="508605"/>
            <a:ext cx="12192001" cy="6308526"/>
          </a:xfrm>
          <a:prstGeom prst="rect">
            <a:avLst/>
          </a:prstGeom>
        </p:spPr>
      </p:pic>
      <p:sp>
        <p:nvSpPr>
          <p:cNvPr id="36" name="Rectangle 1"/>
          <p:cNvSpPr/>
          <p:nvPr userDrawn="1"/>
        </p:nvSpPr>
        <p:spPr>
          <a:xfrm>
            <a:off x="-1" y="3777"/>
            <a:ext cx="12192000" cy="1357638"/>
          </a:xfrm>
          <a:custGeom>
            <a:avLst/>
            <a:gdLst>
              <a:gd name="connsiteX0" fmla="*/ 0 w 9144000"/>
              <a:gd name="connsiteY0" fmla="*/ 0 h 1202727"/>
              <a:gd name="connsiteX1" fmla="*/ 9144000 w 9144000"/>
              <a:gd name="connsiteY1" fmla="*/ 0 h 1202727"/>
              <a:gd name="connsiteX2" fmla="*/ 9144000 w 9144000"/>
              <a:gd name="connsiteY2" fmla="*/ 120272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43437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516772 h 1202727"/>
              <a:gd name="connsiteX3" fmla="*/ 0 w 9144000"/>
              <a:gd name="connsiteY3" fmla="*/ 1202727 h 1202727"/>
              <a:gd name="connsiteX4" fmla="*/ 0 w 9144000"/>
              <a:gd name="connsiteY4" fmla="*/ 0 h 120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2727">
                <a:moveTo>
                  <a:pt x="0" y="0"/>
                </a:moveTo>
                <a:lnTo>
                  <a:pt x="9144000" y="0"/>
                </a:lnTo>
                <a:lnTo>
                  <a:pt x="9144000" y="516772"/>
                </a:lnTo>
                <a:lnTo>
                  <a:pt x="0" y="1202727"/>
                </a:lnTo>
                <a:lnTo>
                  <a:pt x="0" y="0"/>
                </a:ln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41" name="Rectangle 3"/>
          <p:cNvSpPr/>
          <p:nvPr userDrawn="1"/>
        </p:nvSpPr>
        <p:spPr>
          <a:xfrm>
            <a:off x="-2" y="6438331"/>
            <a:ext cx="12196075" cy="419670"/>
          </a:xfrm>
          <a:custGeom>
            <a:avLst/>
            <a:gdLst>
              <a:gd name="connsiteX0" fmla="*/ 0 w 9137606"/>
              <a:gd name="connsiteY0" fmla="*/ 0 h 338564"/>
              <a:gd name="connsiteX1" fmla="*/ 9137606 w 9137606"/>
              <a:gd name="connsiteY1" fmla="*/ 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2225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9210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4431 w 9137606"/>
              <a:gd name="connsiteY1" fmla="*/ 250825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14752"/>
              <a:gd name="connsiteX1" fmla="*/ 9134431 w 9137606"/>
              <a:gd name="connsiteY1" fmla="*/ 227013 h 314752"/>
              <a:gd name="connsiteX2" fmla="*/ 9137606 w 9137606"/>
              <a:gd name="connsiteY2" fmla="*/ 314752 h 314752"/>
              <a:gd name="connsiteX3" fmla="*/ 0 w 9137606"/>
              <a:gd name="connsiteY3" fmla="*/ 314752 h 314752"/>
              <a:gd name="connsiteX4" fmla="*/ 0 w 9137606"/>
              <a:gd name="connsiteY4" fmla="*/ 0 h 314752"/>
              <a:gd name="connsiteX0" fmla="*/ 3172 w 9137606"/>
              <a:gd name="connsiteY0" fmla="*/ 0 h 286177"/>
              <a:gd name="connsiteX1" fmla="*/ 9134431 w 9137606"/>
              <a:gd name="connsiteY1" fmla="*/ 198438 h 286177"/>
              <a:gd name="connsiteX2" fmla="*/ 9137606 w 9137606"/>
              <a:gd name="connsiteY2" fmla="*/ 286177 h 286177"/>
              <a:gd name="connsiteX3" fmla="*/ 0 w 9137606"/>
              <a:gd name="connsiteY3" fmla="*/ 286177 h 286177"/>
              <a:gd name="connsiteX4" fmla="*/ 3172 w 9137606"/>
              <a:gd name="connsiteY4" fmla="*/ 0 h 286177"/>
              <a:gd name="connsiteX0" fmla="*/ 305 w 9137911"/>
              <a:gd name="connsiteY0" fmla="*/ 0 h 314752"/>
              <a:gd name="connsiteX1" fmla="*/ 9134736 w 9137911"/>
              <a:gd name="connsiteY1" fmla="*/ 227013 h 314752"/>
              <a:gd name="connsiteX2" fmla="*/ 9137911 w 9137911"/>
              <a:gd name="connsiteY2" fmla="*/ 314752 h 314752"/>
              <a:gd name="connsiteX3" fmla="*/ 305 w 9137911"/>
              <a:gd name="connsiteY3" fmla="*/ 314752 h 314752"/>
              <a:gd name="connsiteX4" fmla="*/ 305 w 9137911"/>
              <a:gd name="connsiteY4" fmla="*/ 0 h 314752"/>
              <a:gd name="connsiteX0" fmla="*/ 3171 w 9137606"/>
              <a:gd name="connsiteY0" fmla="*/ 0 h 314752"/>
              <a:gd name="connsiteX1" fmla="*/ 9134431 w 9137606"/>
              <a:gd name="connsiteY1" fmla="*/ 227013 h 314752"/>
              <a:gd name="connsiteX2" fmla="*/ 9137606 w 9137606"/>
              <a:gd name="connsiteY2" fmla="*/ 314752 h 314752"/>
              <a:gd name="connsiteX3" fmla="*/ 0 w 9137606"/>
              <a:gd name="connsiteY3" fmla="*/ 314752 h 314752"/>
              <a:gd name="connsiteX4" fmla="*/ 3171 w 9137606"/>
              <a:gd name="connsiteY4" fmla="*/ 0 h 31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606" h="314752">
                <a:moveTo>
                  <a:pt x="3171" y="0"/>
                </a:moveTo>
                <a:lnTo>
                  <a:pt x="9134431" y="227013"/>
                </a:lnTo>
                <a:lnTo>
                  <a:pt x="9137606" y="314752"/>
                </a:lnTo>
                <a:lnTo>
                  <a:pt x="0" y="314752"/>
                </a:lnTo>
                <a:cubicBezTo>
                  <a:pt x="1057" y="219360"/>
                  <a:pt x="2114" y="95392"/>
                  <a:pt x="3171" y="0"/>
                </a:cubicBezTo>
                <a:close/>
              </a:path>
            </a:pathLst>
          </a:custGeom>
          <a:solidFill>
            <a:srgbClr val="8E278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45" name="Rectangle 44"/>
          <p:cNvSpPr/>
          <p:nvPr userDrawn="1"/>
        </p:nvSpPr>
        <p:spPr>
          <a:xfrm>
            <a:off x="25198" y="6064335"/>
            <a:ext cx="3037857" cy="205121"/>
          </a:xfrm>
          <a:prstGeom prst="rect">
            <a:avLst/>
          </a:prstGeom>
        </p:spPr>
        <p:txBody>
          <a:bodyPr wrap="square" lIns="0" tIns="0" rIns="0" bIns="0">
            <a:spAutoFit/>
          </a:bodyPr>
          <a:lstStyle/>
          <a:p>
            <a:pPr algn="r"/>
            <a:r>
              <a:rPr lang="en-US" sz="1333" dirty="0">
                <a:solidFill>
                  <a:srgbClr val="FFFFFF"/>
                </a:solidFill>
                <a:latin typeface="Georgia" panose="02040502050405020303" pitchFamily="18" charset="0"/>
                <a:cs typeface="Franklin Gothic Medium"/>
              </a:rPr>
              <a:t>The pathway to possible.</a:t>
            </a:r>
          </a:p>
        </p:txBody>
      </p:sp>
      <p:pic>
        <p:nvPicPr>
          <p:cNvPr id="43" name="Picture 42" descr="CCFiber_Logo_RGB.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45" y="331232"/>
            <a:ext cx="3096768" cy="431315"/>
          </a:xfrm>
          <a:prstGeom prst="rect">
            <a:avLst/>
          </a:prstGeom>
        </p:spPr>
      </p:pic>
      <p:sp>
        <p:nvSpPr>
          <p:cNvPr id="54" name="Text Placeholder 53"/>
          <p:cNvSpPr>
            <a:spLocks noGrp="1"/>
          </p:cNvSpPr>
          <p:nvPr>
            <p:ph type="body" sz="quarter" idx="11" hasCustomPrompt="1"/>
          </p:nvPr>
        </p:nvSpPr>
        <p:spPr>
          <a:xfrm>
            <a:off x="586214" y="4512478"/>
            <a:ext cx="7630996" cy="631735"/>
          </a:xfrm>
        </p:spPr>
        <p:txBody>
          <a:bodyPr>
            <a:normAutofit/>
          </a:bodyPr>
          <a:lstStyle>
            <a:lvl1pPr>
              <a:defRPr sz="2000">
                <a:solidFill>
                  <a:schemeClr val="bg1"/>
                </a:solidFill>
                <a:latin typeface="Franklin Gothic Medium" panose="020B0603020102020204" pitchFamily="34" charset="0"/>
              </a:defRPr>
            </a:lvl1pPr>
          </a:lstStyle>
          <a:p>
            <a:pPr lvl="0"/>
            <a:r>
              <a:rPr lang="en-US" dirty="0"/>
              <a:t>Click to add subtitle</a:t>
            </a:r>
          </a:p>
        </p:txBody>
      </p:sp>
      <p:sp>
        <p:nvSpPr>
          <p:cNvPr id="56" name="Text Placeholder 55"/>
          <p:cNvSpPr>
            <a:spLocks noGrp="1"/>
          </p:cNvSpPr>
          <p:nvPr>
            <p:ph type="body" sz="quarter" idx="12" hasCustomPrompt="1"/>
          </p:nvPr>
        </p:nvSpPr>
        <p:spPr>
          <a:xfrm>
            <a:off x="586214" y="5241129"/>
            <a:ext cx="3596733" cy="424269"/>
          </a:xfrm>
        </p:spPr>
        <p:txBody>
          <a:bodyPr>
            <a:normAutofit/>
          </a:bodyPr>
          <a:lstStyle>
            <a:lvl1pPr>
              <a:defRPr sz="1200" baseline="0">
                <a:solidFill>
                  <a:schemeClr val="bg1"/>
                </a:solidFill>
                <a:latin typeface="Franklin Gothic Medium" panose="020B0603020102020204" pitchFamily="34" charset="0"/>
              </a:defRPr>
            </a:lvl1pPr>
          </a:lstStyle>
          <a:p>
            <a:pPr lvl="0"/>
            <a:r>
              <a:rPr lang="en-US" dirty="0"/>
              <a:t>Click to add text</a:t>
            </a:r>
          </a:p>
        </p:txBody>
      </p:sp>
      <p:sp>
        <p:nvSpPr>
          <p:cNvPr id="52" name="Text Placeholder 51"/>
          <p:cNvSpPr>
            <a:spLocks noGrp="1"/>
          </p:cNvSpPr>
          <p:nvPr>
            <p:ph type="body" sz="quarter" idx="10" hasCustomPrompt="1"/>
          </p:nvPr>
        </p:nvSpPr>
        <p:spPr>
          <a:xfrm>
            <a:off x="586214" y="1361416"/>
            <a:ext cx="7630996" cy="3009863"/>
          </a:xfrm>
        </p:spPr>
        <p:txBody>
          <a:bodyPr anchor="ctr">
            <a:normAutofit/>
          </a:bodyPr>
          <a:lstStyle>
            <a:lvl1pPr>
              <a:lnSpc>
                <a:spcPts val="6400"/>
              </a:lnSpc>
              <a:defRPr sz="6200" baseline="0">
                <a:solidFill>
                  <a:schemeClr val="bg1"/>
                </a:solidFill>
                <a:latin typeface="Georgia" panose="02040502050405020303" pitchFamily="18" charset="0"/>
              </a:defRPr>
            </a:lvl1pPr>
          </a:lstStyle>
          <a:p>
            <a:pPr lvl="0"/>
            <a:r>
              <a:rPr lang="en-US" dirty="0"/>
              <a:t>Click to add  title here.</a:t>
            </a:r>
          </a:p>
        </p:txBody>
      </p:sp>
    </p:spTree>
    <p:extLst>
      <p:ext uri="{BB962C8B-B14F-4D97-AF65-F5344CB8AC3E}">
        <p14:creationId xmlns:p14="http://schemas.microsoft.com/office/powerpoint/2010/main" val="2140622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0" name="Picture 4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556055"/>
            <a:ext cx="12192001" cy="6197659"/>
          </a:xfrm>
          <a:prstGeom prst="rect">
            <a:avLst/>
          </a:prstGeom>
        </p:spPr>
      </p:pic>
      <p:sp>
        <p:nvSpPr>
          <p:cNvPr id="36" name="Rectangle 1"/>
          <p:cNvSpPr/>
          <p:nvPr userDrawn="1"/>
        </p:nvSpPr>
        <p:spPr>
          <a:xfrm>
            <a:off x="-1" y="3777"/>
            <a:ext cx="12192000" cy="1357638"/>
          </a:xfrm>
          <a:custGeom>
            <a:avLst/>
            <a:gdLst>
              <a:gd name="connsiteX0" fmla="*/ 0 w 9144000"/>
              <a:gd name="connsiteY0" fmla="*/ 0 h 1202727"/>
              <a:gd name="connsiteX1" fmla="*/ 9144000 w 9144000"/>
              <a:gd name="connsiteY1" fmla="*/ 0 h 1202727"/>
              <a:gd name="connsiteX2" fmla="*/ 9144000 w 9144000"/>
              <a:gd name="connsiteY2" fmla="*/ 120272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43437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516772 h 1202727"/>
              <a:gd name="connsiteX3" fmla="*/ 0 w 9144000"/>
              <a:gd name="connsiteY3" fmla="*/ 1202727 h 1202727"/>
              <a:gd name="connsiteX4" fmla="*/ 0 w 9144000"/>
              <a:gd name="connsiteY4" fmla="*/ 0 h 120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2727">
                <a:moveTo>
                  <a:pt x="0" y="0"/>
                </a:moveTo>
                <a:lnTo>
                  <a:pt x="9144000" y="0"/>
                </a:lnTo>
                <a:lnTo>
                  <a:pt x="9144000" y="516772"/>
                </a:lnTo>
                <a:lnTo>
                  <a:pt x="0" y="1202727"/>
                </a:lnTo>
                <a:lnTo>
                  <a:pt x="0" y="0"/>
                </a:ln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41" name="Rectangle 3"/>
          <p:cNvSpPr/>
          <p:nvPr userDrawn="1"/>
        </p:nvSpPr>
        <p:spPr>
          <a:xfrm>
            <a:off x="-2" y="6438331"/>
            <a:ext cx="12196075" cy="419670"/>
          </a:xfrm>
          <a:custGeom>
            <a:avLst/>
            <a:gdLst>
              <a:gd name="connsiteX0" fmla="*/ 0 w 9137606"/>
              <a:gd name="connsiteY0" fmla="*/ 0 h 338564"/>
              <a:gd name="connsiteX1" fmla="*/ 9137606 w 9137606"/>
              <a:gd name="connsiteY1" fmla="*/ 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2225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9210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4431 w 9137606"/>
              <a:gd name="connsiteY1" fmla="*/ 250825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14752"/>
              <a:gd name="connsiteX1" fmla="*/ 9134431 w 9137606"/>
              <a:gd name="connsiteY1" fmla="*/ 227013 h 314752"/>
              <a:gd name="connsiteX2" fmla="*/ 9137606 w 9137606"/>
              <a:gd name="connsiteY2" fmla="*/ 314752 h 314752"/>
              <a:gd name="connsiteX3" fmla="*/ 0 w 9137606"/>
              <a:gd name="connsiteY3" fmla="*/ 314752 h 314752"/>
              <a:gd name="connsiteX4" fmla="*/ 0 w 9137606"/>
              <a:gd name="connsiteY4" fmla="*/ 0 h 314752"/>
              <a:gd name="connsiteX0" fmla="*/ 3172 w 9137606"/>
              <a:gd name="connsiteY0" fmla="*/ 0 h 286177"/>
              <a:gd name="connsiteX1" fmla="*/ 9134431 w 9137606"/>
              <a:gd name="connsiteY1" fmla="*/ 198438 h 286177"/>
              <a:gd name="connsiteX2" fmla="*/ 9137606 w 9137606"/>
              <a:gd name="connsiteY2" fmla="*/ 286177 h 286177"/>
              <a:gd name="connsiteX3" fmla="*/ 0 w 9137606"/>
              <a:gd name="connsiteY3" fmla="*/ 286177 h 286177"/>
              <a:gd name="connsiteX4" fmla="*/ 3172 w 9137606"/>
              <a:gd name="connsiteY4" fmla="*/ 0 h 286177"/>
              <a:gd name="connsiteX0" fmla="*/ 305 w 9137911"/>
              <a:gd name="connsiteY0" fmla="*/ 0 h 314752"/>
              <a:gd name="connsiteX1" fmla="*/ 9134736 w 9137911"/>
              <a:gd name="connsiteY1" fmla="*/ 227013 h 314752"/>
              <a:gd name="connsiteX2" fmla="*/ 9137911 w 9137911"/>
              <a:gd name="connsiteY2" fmla="*/ 314752 h 314752"/>
              <a:gd name="connsiteX3" fmla="*/ 305 w 9137911"/>
              <a:gd name="connsiteY3" fmla="*/ 314752 h 314752"/>
              <a:gd name="connsiteX4" fmla="*/ 305 w 9137911"/>
              <a:gd name="connsiteY4" fmla="*/ 0 h 314752"/>
              <a:gd name="connsiteX0" fmla="*/ 3171 w 9137606"/>
              <a:gd name="connsiteY0" fmla="*/ 0 h 314752"/>
              <a:gd name="connsiteX1" fmla="*/ 9134431 w 9137606"/>
              <a:gd name="connsiteY1" fmla="*/ 227013 h 314752"/>
              <a:gd name="connsiteX2" fmla="*/ 9137606 w 9137606"/>
              <a:gd name="connsiteY2" fmla="*/ 314752 h 314752"/>
              <a:gd name="connsiteX3" fmla="*/ 0 w 9137606"/>
              <a:gd name="connsiteY3" fmla="*/ 314752 h 314752"/>
              <a:gd name="connsiteX4" fmla="*/ 3171 w 9137606"/>
              <a:gd name="connsiteY4" fmla="*/ 0 h 31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606" h="314752">
                <a:moveTo>
                  <a:pt x="3171" y="0"/>
                </a:moveTo>
                <a:lnTo>
                  <a:pt x="9134431" y="227013"/>
                </a:lnTo>
                <a:lnTo>
                  <a:pt x="9137606" y="314752"/>
                </a:lnTo>
                <a:lnTo>
                  <a:pt x="0" y="314752"/>
                </a:lnTo>
                <a:cubicBezTo>
                  <a:pt x="1057" y="219360"/>
                  <a:pt x="2114" y="95392"/>
                  <a:pt x="3171" y="0"/>
                </a:cubicBezTo>
                <a:close/>
              </a:path>
            </a:pathLst>
          </a:custGeom>
          <a:solidFill>
            <a:srgbClr val="8E278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45" name="Rectangle 44"/>
          <p:cNvSpPr/>
          <p:nvPr userDrawn="1"/>
        </p:nvSpPr>
        <p:spPr>
          <a:xfrm>
            <a:off x="25198" y="6064335"/>
            <a:ext cx="3037857" cy="205121"/>
          </a:xfrm>
          <a:prstGeom prst="rect">
            <a:avLst/>
          </a:prstGeom>
        </p:spPr>
        <p:txBody>
          <a:bodyPr wrap="square" lIns="0" tIns="0" rIns="0" bIns="0">
            <a:spAutoFit/>
          </a:bodyPr>
          <a:lstStyle/>
          <a:p>
            <a:pPr algn="r"/>
            <a:r>
              <a:rPr lang="en-US" sz="1333" dirty="0">
                <a:solidFill>
                  <a:srgbClr val="FFFFFF"/>
                </a:solidFill>
                <a:latin typeface="Georgia" panose="02040502050405020303" pitchFamily="18" charset="0"/>
                <a:cs typeface="Franklin Gothic Medium"/>
              </a:rPr>
              <a:t>The pathway to possible.</a:t>
            </a:r>
          </a:p>
        </p:txBody>
      </p:sp>
      <p:pic>
        <p:nvPicPr>
          <p:cNvPr id="43" name="Picture 42" descr="CCFiber_Logo_RGB.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45" y="331232"/>
            <a:ext cx="3096768" cy="431315"/>
          </a:xfrm>
          <a:prstGeom prst="rect">
            <a:avLst/>
          </a:prstGeom>
        </p:spPr>
      </p:pic>
      <p:sp>
        <p:nvSpPr>
          <p:cNvPr id="54" name="Text Placeholder 53"/>
          <p:cNvSpPr>
            <a:spLocks noGrp="1"/>
          </p:cNvSpPr>
          <p:nvPr>
            <p:ph type="body" sz="quarter" idx="11" hasCustomPrompt="1"/>
          </p:nvPr>
        </p:nvSpPr>
        <p:spPr>
          <a:xfrm>
            <a:off x="586214" y="4512478"/>
            <a:ext cx="7630996" cy="631735"/>
          </a:xfrm>
        </p:spPr>
        <p:txBody>
          <a:bodyPr>
            <a:normAutofit/>
          </a:bodyPr>
          <a:lstStyle>
            <a:lvl1pPr>
              <a:defRPr sz="2000">
                <a:solidFill>
                  <a:schemeClr val="bg1"/>
                </a:solidFill>
                <a:latin typeface="Franklin Gothic Medium" panose="020B0603020102020204" pitchFamily="34" charset="0"/>
              </a:defRPr>
            </a:lvl1pPr>
          </a:lstStyle>
          <a:p>
            <a:pPr lvl="0"/>
            <a:r>
              <a:rPr lang="en-US" dirty="0"/>
              <a:t>Click to add subtitle</a:t>
            </a:r>
          </a:p>
        </p:txBody>
      </p:sp>
      <p:sp>
        <p:nvSpPr>
          <p:cNvPr id="56" name="Text Placeholder 55"/>
          <p:cNvSpPr>
            <a:spLocks noGrp="1"/>
          </p:cNvSpPr>
          <p:nvPr>
            <p:ph type="body" sz="quarter" idx="12" hasCustomPrompt="1"/>
          </p:nvPr>
        </p:nvSpPr>
        <p:spPr>
          <a:xfrm>
            <a:off x="586214" y="5241129"/>
            <a:ext cx="3596733" cy="424269"/>
          </a:xfrm>
        </p:spPr>
        <p:txBody>
          <a:bodyPr>
            <a:normAutofit/>
          </a:bodyPr>
          <a:lstStyle>
            <a:lvl1pPr>
              <a:defRPr sz="1200" baseline="0">
                <a:solidFill>
                  <a:schemeClr val="bg1"/>
                </a:solidFill>
                <a:latin typeface="Franklin Gothic Medium" panose="020B0603020102020204" pitchFamily="34" charset="0"/>
              </a:defRPr>
            </a:lvl1pPr>
          </a:lstStyle>
          <a:p>
            <a:pPr lvl="0"/>
            <a:r>
              <a:rPr lang="en-US" dirty="0"/>
              <a:t>Click to add text</a:t>
            </a:r>
          </a:p>
        </p:txBody>
      </p:sp>
      <p:sp>
        <p:nvSpPr>
          <p:cNvPr id="52" name="Text Placeholder 51"/>
          <p:cNvSpPr>
            <a:spLocks noGrp="1"/>
          </p:cNvSpPr>
          <p:nvPr>
            <p:ph type="body" sz="quarter" idx="10" hasCustomPrompt="1"/>
          </p:nvPr>
        </p:nvSpPr>
        <p:spPr>
          <a:xfrm>
            <a:off x="586214" y="1361416"/>
            <a:ext cx="7630996" cy="3009863"/>
          </a:xfrm>
        </p:spPr>
        <p:txBody>
          <a:bodyPr anchor="ctr">
            <a:normAutofit/>
          </a:bodyPr>
          <a:lstStyle>
            <a:lvl1pPr>
              <a:lnSpc>
                <a:spcPts val="6400"/>
              </a:lnSpc>
              <a:defRPr sz="6200" baseline="0">
                <a:solidFill>
                  <a:schemeClr val="bg1"/>
                </a:solidFill>
                <a:latin typeface="Georgia" panose="02040502050405020303" pitchFamily="18" charset="0"/>
              </a:defRPr>
            </a:lvl1pPr>
          </a:lstStyle>
          <a:p>
            <a:pPr lvl="0"/>
            <a:r>
              <a:rPr lang="en-US" dirty="0"/>
              <a:t>Click to add  title here.</a:t>
            </a:r>
          </a:p>
        </p:txBody>
      </p:sp>
    </p:spTree>
    <p:extLst>
      <p:ext uri="{BB962C8B-B14F-4D97-AF65-F5344CB8AC3E}">
        <p14:creationId xmlns:p14="http://schemas.microsoft.com/office/powerpoint/2010/main" val="402474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8865" cy="6867960"/>
          </a:xfrm>
          <a:prstGeom prst="rect">
            <a:avLst/>
          </a:prstGeom>
        </p:spPr>
      </p:pic>
      <p:pic>
        <p:nvPicPr>
          <p:cNvPr id="8" name="Picture 7" descr="CCFibe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830" y="330200"/>
            <a:ext cx="2884641" cy="538467"/>
          </a:xfrm>
          <a:prstGeom prst="rect">
            <a:avLst/>
          </a:prstGeom>
        </p:spPr>
      </p:pic>
      <p:sp>
        <p:nvSpPr>
          <p:cNvPr id="9" name="Rectangle 8"/>
          <p:cNvSpPr/>
          <p:nvPr userDrawn="1"/>
        </p:nvSpPr>
        <p:spPr>
          <a:xfrm>
            <a:off x="9347201" y="6256345"/>
            <a:ext cx="2278393" cy="205121"/>
          </a:xfrm>
          <a:prstGeom prst="rect">
            <a:avLst/>
          </a:prstGeom>
        </p:spPr>
        <p:txBody>
          <a:bodyPr wrap="square" lIns="0" tIns="0" rIns="0" bIns="0">
            <a:spAutoFit/>
          </a:bodyPr>
          <a:lstStyle/>
          <a:p>
            <a:pPr algn="r"/>
            <a:r>
              <a:rPr lang="en-US" sz="1333" dirty="0">
                <a:solidFill>
                  <a:schemeClr val="bg1"/>
                </a:solidFill>
                <a:latin typeface="Georgia" panose="02040502050405020303" pitchFamily="18" charset="0"/>
                <a:cs typeface="Franklin Gothic Medium"/>
              </a:rPr>
              <a:t>The pathway to possible.</a:t>
            </a:r>
          </a:p>
        </p:txBody>
      </p:sp>
      <p:sp>
        <p:nvSpPr>
          <p:cNvPr id="2" name="Title 1"/>
          <p:cNvSpPr>
            <a:spLocks noGrp="1"/>
          </p:cNvSpPr>
          <p:nvPr>
            <p:ph type="ctrTitle" hasCustomPrompt="1"/>
          </p:nvPr>
        </p:nvSpPr>
        <p:spPr>
          <a:xfrm>
            <a:off x="637117" y="1833345"/>
            <a:ext cx="8520481" cy="2802988"/>
          </a:xfrm>
        </p:spPr>
        <p:txBody>
          <a:bodyPr lIns="0" rIns="0" anchor="ctr">
            <a:noAutofit/>
          </a:bodyPr>
          <a:lstStyle>
            <a:lvl1pPr algn="l">
              <a:lnSpc>
                <a:spcPct val="82000"/>
              </a:lnSpc>
              <a:defRPr sz="7600">
                <a:solidFill>
                  <a:schemeClr val="bg1"/>
                </a:solidFill>
              </a:defRPr>
            </a:lvl1pPr>
          </a:lstStyle>
          <a:p>
            <a:r>
              <a:rPr lang="en-US" dirty="0"/>
              <a:t>Place title of presentation </a:t>
            </a:r>
            <a:br>
              <a:rPr lang="en-US" dirty="0"/>
            </a:br>
            <a:r>
              <a:rPr lang="en-US" dirty="0"/>
              <a:t>here</a:t>
            </a:r>
          </a:p>
        </p:txBody>
      </p:sp>
      <p:sp>
        <p:nvSpPr>
          <p:cNvPr id="3" name="Subtitle 2"/>
          <p:cNvSpPr>
            <a:spLocks noGrp="1"/>
          </p:cNvSpPr>
          <p:nvPr>
            <p:ph type="subTitle" idx="1" hasCustomPrompt="1"/>
          </p:nvPr>
        </p:nvSpPr>
        <p:spPr>
          <a:xfrm>
            <a:off x="637117" y="4804423"/>
            <a:ext cx="8520480" cy="724943"/>
          </a:xfrm>
        </p:spPr>
        <p:txBody>
          <a:bodyPr lIns="0" tIns="0" rIns="0" bIns="0">
            <a:normAutofit/>
          </a:bodyPr>
          <a:lstStyle>
            <a:lvl1pPr marL="0" indent="0" algn="l">
              <a:lnSpc>
                <a:spcPct val="90000"/>
              </a:lnSpc>
              <a:spcBef>
                <a:spcPts val="0"/>
              </a:spcBef>
              <a:buNone/>
              <a:defRPr sz="22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Place subtitle/description</a:t>
            </a:r>
            <a:br>
              <a:rPr lang="en-US" dirty="0"/>
            </a:br>
            <a:r>
              <a:rPr lang="en-US" dirty="0"/>
              <a:t>text here</a:t>
            </a:r>
          </a:p>
        </p:txBody>
      </p:sp>
      <p:sp>
        <p:nvSpPr>
          <p:cNvPr id="16" name="Text Placeholder 15"/>
          <p:cNvSpPr>
            <a:spLocks noGrp="1"/>
          </p:cNvSpPr>
          <p:nvPr>
            <p:ph type="body" sz="quarter" idx="10" hasCustomPrompt="1"/>
          </p:nvPr>
        </p:nvSpPr>
        <p:spPr>
          <a:xfrm>
            <a:off x="637118" y="5568070"/>
            <a:ext cx="1814012" cy="555101"/>
          </a:xfrm>
        </p:spPr>
        <p:txBody>
          <a:bodyPr lIns="0" tIns="0" rIns="0" bIns="0">
            <a:noAutofit/>
          </a:bodyPr>
          <a:lstStyle>
            <a:lvl1pPr marL="0" indent="0">
              <a:lnSpc>
                <a:spcPct val="100000"/>
              </a:lnSpc>
              <a:spcBef>
                <a:spcPts val="0"/>
              </a:spcBef>
              <a:buNone/>
              <a:defRPr sz="1467">
                <a:solidFill>
                  <a:schemeClr val="bg1"/>
                </a:solidFill>
              </a:defRPr>
            </a:lvl1pPr>
            <a:lvl2pPr>
              <a:defRPr sz="1467"/>
            </a:lvl2pPr>
            <a:lvl3pPr>
              <a:defRPr sz="1467"/>
            </a:lvl3pPr>
            <a:lvl4pPr>
              <a:defRPr sz="1467"/>
            </a:lvl4pPr>
            <a:lvl5pPr>
              <a:defRPr sz="1467"/>
            </a:lvl5pPr>
          </a:lstStyle>
          <a:p>
            <a:pPr lvl="0"/>
            <a:r>
              <a:rPr lang="en-US" dirty="0"/>
              <a:t>MONTH</a:t>
            </a:r>
          </a:p>
        </p:txBody>
      </p:sp>
    </p:spTree>
    <p:extLst>
      <p:ext uri="{BB962C8B-B14F-4D97-AF65-F5344CB8AC3E}">
        <p14:creationId xmlns:p14="http://schemas.microsoft.com/office/powerpoint/2010/main" val="1323978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1" name="Picture 20" descr="slide6_BG.emf"/>
          <p:cNvPicPr>
            <a:picLocks noChangeAspect="1"/>
          </p:cNvPicPr>
          <p:nvPr userDrawn="1"/>
        </p:nvPicPr>
        <p:blipFill rotWithShape="1">
          <a:blip r:embed="rId2">
            <a:alphaModFix/>
            <a:extLst>
              <a:ext uri="{28A0092B-C50C-407E-A947-70E740481C1C}">
                <a14:useLocalDpi xmlns:a14="http://schemas.microsoft.com/office/drawing/2010/main" val="0"/>
              </a:ext>
            </a:extLst>
          </a:blip>
          <a:srcRect l="18051" r="7914"/>
          <a:stretch/>
        </p:blipFill>
        <p:spPr>
          <a:xfrm>
            <a:off x="0" y="501224"/>
            <a:ext cx="12192000" cy="6356776"/>
          </a:xfrm>
          <a:prstGeom prst="rect">
            <a:avLst/>
          </a:prstGeom>
        </p:spPr>
      </p:pic>
      <p:sp>
        <p:nvSpPr>
          <p:cNvPr id="22" name="Rectangle 1"/>
          <p:cNvSpPr/>
          <p:nvPr userDrawn="1"/>
        </p:nvSpPr>
        <p:spPr>
          <a:xfrm>
            <a:off x="0" y="2"/>
            <a:ext cx="12192000" cy="1357638"/>
          </a:xfrm>
          <a:custGeom>
            <a:avLst/>
            <a:gdLst>
              <a:gd name="connsiteX0" fmla="*/ 0 w 9144000"/>
              <a:gd name="connsiteY0" fmla="*/ 0 h 1202727"/>
              <a:gd name="connsiteX1" fmla="*/ 9144000 w 9144000"/>
              <a:gd name="connsiteY1" fmla="*/ 0 h 1202727"/>
              <a:gd name="connsiteX2" fmla="*/ 9144000 w 9144000"/>
              <a:gd name="connsiteY2" fmla="*/ 120272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43437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516772 h 1202727"/>
              <a:gd name="connsiteX3" fmla="*/ 0 w 9144000"/>
              <a:gd name="connsiteY3" fmla="*/ 1202727 h 1202727"/>
              <a:gd name="connsiteX4" fmla="*/ 0 w 9144000"/>
              <a:gd name="connsiteY4" fmla="*/ 0 h 120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2727">
                <a:moveTo>
                  <a:pt x="0" y="0"/>
                </a:moveTo>
                <a:lnTo>
                  <a:pt x="9144000" y="0"/>
                </a:lnTo>
                <a:lnTo>
                  <a:pt x="9144000" y="516772"/>
                </a:lnTo>
                <a:lnTo>
                  <a:pt x="0" y="1202727"/>
                </a:lnTo>
                <a:lnTo>
                  <a:pt x="0" y="0"/>
                </a:ln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26" name="Rectangle 25"/>
          <p:cNvSpPr/>
          <p:nvPr userDrawn="1"/>
        </p:nvSpPr>
        <p:spPr>
          <a:xfrm>
            <a:off x="9347205" y="6289192"/>
            <a:ext cx="2278393" cy="169277"/>
          </a:xfrm>
          <a:prstGeom prst="rect">
            <a:avLst/>
          </a:prstGeom>
        </p:spPr>
        <p:txBody>
          <a:bodyPr wrap="square" lIns="0" tIns="0" rIns="0" bIns="0">
            <a:spAutoFit/>
          </a:bodyPr>
          <a:lstStyle/>
          <a:p>
            <a:pPr algn="r"/>
            <a:r>
              <a:rPr lang="en-US" sz="1100" dirty="0">
                <a:solidFill>
                  <a:srgbClr val="FFFFFF"/>
                </a:solidFill>
                <a:latin typeface="Georgia" panose="02040502050405020303" pitchFamily="18" charset="0"/>
                <a:cs typeface="Franklin Gothic Medium"/>
              </a:rPr>
              <a:t>The pathway to possible.</a:t>
            </a:r>
          </a:p>
        </p:txBody>
      </p:sp>
      <p:pic>
        <p:nvPicPr>
          <p:cNvPr id="27" name="Picture 26" descr="CCFiber_Logo_RGB.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45" y="331232"/>
            <a:ext cx="3096768" cy="431315"/>
          </a:xfrm>
          <a:prstGeom prst="rect">
            <a:avLst/>
          </a:prstGeom>
        </p:spPr>
      </p:pic>
      <p:sp>
        <p:nvSpPr>
          <p:cNvPr id="30" name="Text Placeholder 29"/>
          <p:cNvSpPr>
            <a:spLocks noGrp="1"/>
          </p:cNvSpPr>
          <p:nvPr>
            <p:ph type="body" sz="quarter" idx="11" hasCustomPrompt="1"/>
          </p:nvPr>
        </p:nvSpPr>
        <p:spPr>
          <a:xfrm>
            <a:off x="586214" y="4403180"/>
            <a:ext cx="3826933" cy="696646"/>
          </a:xfrm>
        </p:spPr>
        <p:txBody>
          <a:bodyPr>
            <a:normAutofit/>
          </a:bodyPr>
          <a:lstStyle>
            <a:lvl1pPr>
              <a:defRPr sz="2000" baseline="0">
                <a:solidFill>
                  <a:schemeClr val="bg1"/>
                </a:solidFill>
                <a:latin typeface="Franklin Gothic Medium" panose="020B0603020102020204" pitchFamily="34" charset="0"/>
              </a:defRPr>
            </a:lvl1pPr>
          </a:lstStyle>
          <a:p>
            <a:pPr lvl="0"/>
            <a:r>
              <a:rPr lang="en-US" dirty="0"/>
              <a:t>Place subtitle/description text here</a:t>
            </a:r>
          </a:p>
        </p:txBody>
      </p:sp>
      <p:sp>
        <p:nvSpPr>
          <p:cNvPr id="32" name="Text Placeholder 31"/>
          <p:cNvSpPr>
            <a:spLocks noGrp="1"/>
          </p:cNvSpPr>
          <p:nvPr>
            <p:ph type="body" sz="quarter" idx="12" hasCustomPrompt="1"/>
          </p:nvPr>
        </p:nvSpPr>
        <p:spPr>
          <a:xfrm>
            <a:off x="620998" y="5254951"/>
            <a:ext cx="1971908" cy="305420"/>
          </a:xfrm>
        </p:spPr>
        <p:txBody>
          <a:bodyPr>
            <a:normAutofit/>
          </a:bodyPr>
          <a:lstStyle>
            <a:lvl1pPr>
              <a:defRPr sz="1200">
                <a:solidFill>
                  <a:schemeClr val="bg1"/>
                </a:solidFill>
                <a:latin typeface="Franklin Gothic Medium" panose="020B0603020102020204" pitchFamily="34" charset="0"/>
              </a:defRPr>
            </a:lvl1pPr>
          </a:lstStyle>
          <a:p>
            <a:pPr lvl="0"/>
            <a:r>
              <a:rPr lang="en-US" dirty="0"/>
              <a:t>MONTH</a:t>
            </a:r>
          </a:p>
        </p:txBody>
      </p:sp>
      <p:sp>
        <p:nvSpPr>
          <p:cNvPr id="28" name="Text Placeholder 51"/>
          <p:cNvSpPr>
            <a:spLocks noGrp="1"/>
          </p:cNvSpPr>
          <p:nvPr>
            <p:ph type="body" sz="quarter" idx="10" hasCustomPrompt="1"/>
          </p:nvPr>
        </p:nvSpPr>
        <p:spPr>
          <a:xfrm>
            <a:off x="586214" y="1527633"/>
            <a:ext cx="10931757" cy="2727857"/>
          </a:xfrm>
        </p:spPr>
        <p:txBody>
          <a:bodyPr anchor="ctr">
            <a:normAutofit/>
          </a:bodyPr>
          <a:lstStyle>
            <a:lvl1pPr>
              <a:lnSpc>
                <a:spcPts val="6000"/>
              </a:lnSpc>
              <a:defRPr sz="6200" baseline="0">
                <a:solidFill>
                  <a:schemeClr val="bg1"/>
                </a:solidFill>
                <a:latin typeface="Georgia" panose="02040502050405020303" pitchFamily="18" charset="0"/>
              </a:defRPr>
            </a:lvl1pPr>
          </a:lstStyle>
          <a:p>
            <a:pPr lvl="0"/>
            <a:r>
              <a:rPr lang="en-US" dirty="0"/>
              <a:t>Place title of presentation here</a:t>
            </a:r>
          </a:p>
        </p:txBody>
      </p:sp>
    </p:spTree>
    <p:extLst>
      <p:ext uri="{BB962C8B-B14F-4D97-AF65-F5344CB8AC3E}">
        <p14:creationId xmlns:p14="http://schemas.microsoft.com/office/powerpoint/2010/main" val="1311981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lide7_BG.emf"/>
          <p:cNvPicPr>
            <a:picLocks noChangeAspect="1"/>
          </p:cNvPicPr>
          <p:nvPr userDrawn="1"/>
        </p:nvPicPr>
        <p:blipFill rotWithShape="1">
          <a:blip r:embed="rId2">
            <a:alphaModFix/>
            <a:extLst>
              <a:ext uri="{28A0092B-C50C-407E-A947-70E740481C1C}">
                <a14:useLocalDpi xmlns:a14="http://schemas.microsoft.com/office/drawing/2010/main" val="0"/>
              </a:ext>
            </a:extLst>
          </a:blip>
          <a:srcRect l="20271" r="5182"/>
          <a:stretch/>
        </p:blipFill>
        <p:spPr>
          <a:xfrm>
            <a:off x="-1" y="529899"/>
            <a:ext cx="12192001" cy="6328101"/>
          </a:xfrm>
          <a:prstGeom prst="rect">
            <a:avLst/>
          </a:prstGeom>
          <a:solidFill>
            <a:schemeClr val="bg1"/>
          </a:solidFill>
        </p:spPr>
      </p:pic>
      <p:sp>
        <p:nvSpPr>
          <p:cNvPr id="11" name="Rectangle 1"/>
          <p:cNvSpPr/>
          <p:nvPr userDrawn="1"/>
        </p:nvSpPr>
        <p:spPr>
          <a:xfrm>
            <a:off x="0" y="2"/>
            <a:ext cx="12192000" cy="1357638"/>
          </a:xfrm>
          <a:custGeom>
            <a:avLst/>
            <a:gdLst>
              <a:gd name="connsiteX0" fmla="*/ 0 w 9144000"/>
              <a:gd name="connsiteY0" fmla="*/ 0 h 1202727"/>
              <a:gd name="connsiteX1" fmla="*/ 9144000 w 9144000"/>
              <a:gd name="connsiteY1" fmla="*/ 0 h 1202727"/>
              <a:gd name="connsiteX2" fmla="*/ 9144000 w 9144000"/>
              <a:gd name="connsiteY2" fmla="*/ 120272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43437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516772 h 1202727"/>
              <a:gd name="connsiteX3" fmla="*/ 0 w 9144000"/>
              <a:gd name="connsiteY3" fmla="*/ 1202727 h 1202727"/>
              <a:gd name="connsiteX4" fmla="*/ 0 w 9144000"/>
              <a:gd name="connsiteY4" fmla="*/ 0 h 120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2727">
                <a:moveTo>
                  <a:pt x="0" y="0"/>
                </a:moveTo>
                <a:lnTo>
                  <a:pt x="9144000" y="0"/>
                </a:lnTo>
                <a:lnTo>
                  <a:pt x="9144000" y="516772"/>
                </a:lnTo>
                <a:lnTo>
                  <a:pt x="0" y="1202727"/>
                </a:lnTo>
                <a:lnTo>
                  <a:pt x="0" y="0"/>
                </a:ln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12" name="Rectangle 11"/>
          <p:cNvSpPr/>
          <p:nvPr userDrawn="1"/>
        </p:nvSpPr>
        <p:spPr>
          <a:xfrm>
            <a:off x="9347205" y="6289192"/>
            <a:ext cx="2278393" cy="169277"/>
          </a:xfrm>
          <a:prstGeom prst="rect">
            <a:avLst/>
          </a:prstGeom>
        </p:spPr>
        <p:txBody>
          <a:bodyPr wrap="square" lIns="0" tIns="0" rIns="0" bIns="0">
            <a:spAutoFit/>
          </a:bodyPr>
          <a:lstStyle/>
          <a:p>
            <a:pPr algn="r"/>
            <a:r>
              <a:rPr lang="en-US" sz="1100" dirty="0">
                <a:solidFill>
                  <a:srgbClr val="5A6771"/>
                </a:solidFill>
                <a:latin typeface="Georgia" panose="02040502050405020303" pitchFamily="18" charset="0"/>
                <a:cs typeface="Franklin Gothic Medium"/>
              </a:rPr>
              <a:t>The pathway to possible.</a:t>
            </a:r>
          </a:p>
        </p:txBody>
      </p:sp>
      <p:pic>
        <p:nvPicPr>
          <p:cNvPr id="13" name="Picture 12" descr="CCFiber_Logo_RGB.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45" y="331232"/>
            <a:ext cx="3096768" cy="431315"/>
          </a:xfrm>
          <a:prstGeom prst="rect">
            <a:avLst/>
          </a:prstGeom>
        </p:spPr>
      </p:pic>
      <p:sp>
        <p:nvSpPr>
          <p:cNvPr id="17" name="Text Placeholder 29"/>
          <p:cNvSpPr>
            <a:spLocks noGrp="1"/>
          </p:cNvSpPr>
          <p:nvPr>
            <p:ph type="body" sz="quarter" idx="11" hasCustomPrompt="1"/>
          </p:nvPr>
        </p:nvSpPr>
        <p:spPr>
          <a:xfrm>
            <a:off x="586214" y="4403180"/>
            <a:ext cx="3826933" cy="696646"/>
          </a:xfrm>
        </p:spPr>
        <p:txBody>
          <a:bodyPr>
            <a:normAutofit/>
          </a:bodyPr>
          <a:lstStyle>
            <a:lvl1pPr>
              <a:defRPr sz="2000" baseline="0">
                <a:solidFill>
                  <a:schemeClr val="bg1"/>
                </a:solidFill>
                <a:latin typeface="Franklin Gothic Medium" panose="020B0603020102020204" pitchFamily="34" charset="0"/>
              </a:defRPr>
            </a:lvl1pPr>
          </a:lstStyle>
          <a:p>
            <a:pPr lvl="0"/>
            <a:r>
              <a:rPr lang="en-US" dirty="0"/>
              <a:t>Place subtitle/description text here</a:t>
            </a:r>
          </a:p>
        </p:txBody>
      </p:sp>
      <p:sp>
        <p:nvSpPr>
          <p:cNvPr id="18" name="Text Placeholder 31"/>
          <p:cNvSpPr>
            <a:spLocks noGrp="1"/>
          </p:cNvSpPr>
          <p:nvPr>
            <p:ph type="body" sz="quarter" idx="12" hasCustomPrompt="1"/>
          </p:nvPr>
        </p:nvSpPr>
        <p:spPr>
          <a:xfrm>
            <a:off x="620998" y="5254951"/>
            <a:ext cx="1971908" cy="305420"/>
          </a:xfrm>
        </p:spPr>
        <p:txBody>
          <a:bodyPr>
            <a:normAutofit/>
          </a:bodyPr>
          <a:lstStyle>
            <a:lvl1pPr>
              <a:defRPr sz="1200">
                <a:solidFill>
                  <a:schemeClr val="bg1"/>
                </a:solidFill>
                <a:latin typeface="Franklin Gothic Medium" panose="020B0603020102020204" pitchFamily="34" charset="0"/>
              </a:defRPr>
            </a:lvl1pPr>
          </a:lstStyle>
          <a:p>
            <a:pPr lvl="0"/>
            <a:r>
              <a:rPr lang="en-US" dirty="0"/>
              <a:t>MONTH</a:t>
            </a:r>
          </a:p>
        </p:txBody>
      </p:sp>
      <p:sp>
        <p:nvSpPr>
          <p:cNvPr id="19" name="Text Placeholder 51"/>
          <p:cNvSpPr>
            <a:spLocks noGrp="1"/>
          </p:cNvSpPr>
          <p:nvPr>
            <p:ph type="body" sz="quarter" idx="10" hasCustomPrompt="1"/>
          </p:nvPr>
        </p:nvSpPr>
        <p:spPr>
          <a:xfrm>
            <a:off x="586214" y="1527633"/>
            <a:ext cx="10931757" cy="2727857"/>
          </a:xfrm>
        </p:spPr>
        <p:txBody>
          <a:bodyPr anchor="ctr">
            <a:normAutofit/>
          </a:bodyPr>
          <a:lstStyle>
            <a:lvl1pPr>
              <a:lnSpc>
                <a:spcPts val="6000"/>
              </a:lnSpc>
              <a:defRPr sz="6200" baseline="0">
                <a:solidFill>
                  <a:schemeClr val="bg1"/>
                </a:solidFill>
                <a:latin typeface="Georgia" panose="02040502050405020303" pitchFamily="18" charset="0"/>
              </a:defRPr>
            </a:lvl1pPr>
          </a:lstStyle>
          <a:p>
            <a:pPr lvl="0"/>
            <a:r>
              <a:rPr lang="en-US" dirty="0"/>
              <a:t>Place title of presentation here</a:t>
            </a:r>
          </a:p>
        </p:txBody>
      </p:sp>
    </p:spTree>
    <p:extLst>
      <p:ext uri="{BB962C8B-B14F-4D97-AF65-F5344CB8AC3E}">
        <p14:creationId xmlns:p14="http://schemas.microsoft.com/office/powerpoint/2010/main" val="1310162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lide8_BG.emf"/>
          <p:cNvPicPr>
            <a:picLocks noChangeAspect="1"/>
          </p:cNvPicPr>
          <p:nvPr userDrawn="1"/>
        </p:nvPicPr>
        <p:blipFill rotWithShape="1">
          <a:blip r:embed="rId2">
            <a:alphaModFix/>
            <a:extLst>
              <a:ext uri="{28A0092B-C50C-407E-A947-70E740481C1C}">
                <a14:useLocalDpi xmlns:a14="http://schemas.microsoft.com/office/drawing/2010/main" val="0"/>
              </a:ext>
            </a:extLst>
          </a:blip>
          <a:srcRect l="15050" r="11710" b="463"/>
          <a:stretch/>
        </p:blipFill>
        <p:spPr>
          <a:xfrm>
            <a:off x="0" y="461795"/>
            <a:ext cx="12192000" cy="6396206"/>
          </a:xfrm>
          <a:prstGeom prst="rect">
            <a:avLst/>
          </a:prstGeom>
        </p:spPr>
      </p:pic>
      <p:sp>
        <p:nvSpPr>
          <p:cNvPr id="12" name="Rectangle 1"/>
          <p:cNvSpPr/>
          <p:nvPr userDrawn="1"/>
        </p:nvSpPr>
        <p:spPr>
          <a:xfrm>
            <a:off x="0" y="2"/>
            <a:ext cx="12192000" cy="1357638"/>
          </a:xfrm>
          <a:custGeom>
            <a:avLst/>
            <a:gdLst>
              <a:gd name="connsiteX0" fmla="*/ 0 w 9144000"/>
              <a:gd name="connsiteY0" fmla="*/ 0 h 1202727"/>
              <a:gd name="connsiteX1" fmla="*/ 9144000 w 9144000"/>
              <a:gd name="connsiteY1" fmla="*/ 0 h 1202727"/>
              <a:gd name="connsiteX2" fmla="*/ 9144000 w 9144000"/>
              <a:gd name="connsiteY2" fmla="*/ 120272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43437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516772 h 1202727"/>
              <a:gd name="connsiteX3" fmla="*/ 0 w 9144000"/>
              <a:gd name="connsiteY3" fmla="*/ 1202727 h 1202727"/>
              <a:gd name="connsiteX4" fmla="*/ 0 w 9144000"/>
              <a:gd name="connsiteY4" fmla="*/ 0 h 120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2727">
                <a:moveTo>
                  <a:pt x="0" y="0"/>
                </a:moveTo>
                <a:lnTo>
                  <a:pt x="9144000" y="0"/>
                </a:lnTo>
                <a:lnTo>
                  <a:pt x="9144000" y="516772"/>
                </a:lnTo>
                <a:lnTo>
                  <a:pt x="0" y="1202727"/>
                </a:lnTo>
                <a:lnTo>
                  <a:pt x="0" y="0"/>
                </a:ln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13" name="Rectangle 12"/>
          <p:cNvSpPr/>
          <p:nvPr userDrawn="1"/>
        </p:nvSpPr>
        <p:spPr>
          <a:xfrm>
            <a:off x="9347205" y="6289192"/>
            <a:ext cx="2278393" cy="169277"/>
          </a:xfrm>
          <a:prstGeom prst="rect">
            <a:avLst/>
          </a:prstGeom>
        </p:spPr>
        <p:txBody>
          <a:bodyPr wrap="square" lIns="0" tIns="0" rIns="0" bIns="0">
            <a:spAutoFit/>
          </a:bodyPr>
          <a:lstStyle/>
          <a:p>
            <a:pPr algn="r"/>
            <a:r>
              <a:rPr lang="en-US" sz="1100" dirty="0">
                <a:solidFill>
                  <a:srgbClr val="FFFFFF"/>
                </a:solidFill>
                <a:latin typeface="Georgia" panose="02040502050405020303" pitchFamily="18" charset="0"/>
                <a:cs typeface="Franklin Gothic Medium"/>
              </a:rPr>
              <a:t>The pathway to possible.</a:t>
            </a:r>
          </a:p>
        </p:txBody>
      </p:sp>
      <p:pic>
        <p:nvPicPr>
          <p:cNvPr id="14" name="Picture 13" descr="CCFiber_Logo_RGB.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45" y="331232"/>
            <a:ext cx="3096768" cy="431315"/>
          </a:xfrm>
          <a:prstGeom prst="rect">
            <a:avLst/>
          </a:prstGeom>
        </p:spPr>
      </p:pic>
      <p:sp>
        <p:nvSpPr>
          <p:cNvPr id="15" name="Text Placeholder 29"/>
          <p:cNvSpPr>
            <a:spLocks noGrp="1"/>
          </p:cNvSpPr>
          <p:nvPr>
            <p:ph type="body" sz="quarter" idx="11" hasCustomPrompt="1"/>
          </p:nvPr>
        </p:nvSpPr>
        <p:spPr>
          <a:xfrm>
            <a:off x="586214" y="4403180"/>
            <a:ext cx="3826933" cy="696646"/>
          </a:xfrm>
        </p:spPr>
        <p:txBody>
          <a:bodyPr>
            <a:normAutofit/>
          </a:bodyPr>
          <a:lstStyle>
            <a:lvl1pPr>
              <a:defRPr sz="2000" baseline="0">
                <a:solidFill>
                  <a:schemeClr val="bg1"/>
                </a:solidFill>
                <a:latin typeface="Franklin Gothic Medium" panose="020B0603020102020204" pitchFamily="34" charset="0"/>
              </a:defRPr>
            </a:lvl1pPr>
          </a:lstStyle>
          <a:p>
            <a:pPr lvl="0"/>
            <a:r>
              <a:rPr lang="en-US" dirty="0"/>
              <a:t>Place subtitle/description text here</a:t>
            </a:r>
          </a:p>
        </p:txBody>
      </p:sp>
      <p:sp>
        <p:nvSpPr>
          <p:cNvPr id="16" name="Text Placeholder 31"/>
          <p:cNvSpPr>
            <a:spLocks noGrp="1"/>
          </p:cNvSpPr>
          <p:nvPr>
            <p:ph type="body" sz="quarter" idx="12" hasCustomPrompt="1"/>
          </p:nvPr>
        </p:nvSpPr>
        <p:spPr>
          <a:xfrm>
            <a:off x="620998" y="5254951"/>
            <a:ext cx="1971908" cy="305420"/>
          </a:xfrm>
        </p:spPr>
        <p:txBody>
          <a:bodyPr>
            <a:normAutofit/>
          </a:bodyPr>
          <a:lstStyle>
            <a:lvl1pPr>
              <a:defRPr sz="1200">
                <a:solidFill>
                  <a:schemeClr val="bg1"/>
                </a:solidFill>
                <a:latin typeface="Franklin Gothic Medium" panose="020B0603020102020204" pitchFamily="34" charset="0"/>
              </a:defRPr>
            </a:lvl1pPr>
          </a:lstStyle>
          <a:p>
            <a:pPr lvl="0"/>
            <a:r>
              <a:rPr lang="en-US" dirty="0"/>
              <a:t>MONTH</a:t>
            </a:r>
          </a:p>
        </p:txBody>
      </p:sp>
      <p:sp>
        <p:nvSpPr>
          <p:cNvPr id="17" name="Text Placeholder 51"/>
          <p:cNvSpPr>
            <a:spLocks noGrp="1"/>
          </p:cNvSpPr>
          <p:nvPr>
            <p:ph type="body" sz="quarter" idx="10" hasCustomPrompt="1"/>
          </p:nvPr>
        </p:nvSpPr>
        <p:spPr>
          <a:xfrm>
            <a:off x="586214" y="1527633"/>
            <a:ext cx="10931757" cy="2727857"/>
          </a:xfrm>
        </p:spPr>
        <p:txBody>
          <a:bodyPr anchor="ctr">
            <a:normAutofit/>
          </a:bodyPr>
          <a:lstStyle>
            <a:lvl1pPr>
              <a:lnSpc>
                <a:spcPts val="6000"/>
              </a:lnSpc>
              <a:defRPr sz="6200" baseline="0">
                <a:solidFill>
                  <a:schemeClr val="bg1"/>
                </a:solidFill>
                <a:latin typeface="Georgia" panose="02040502050405020303" pitchFamily="18" charset="0"/>
              </a:defRPr>
            </a:lvl1pPr>
          </a:lstStyle>
          <a:p>
            <a:pPr lvl="0"/>
            <a:r>
              <a:rPr lang="en-US" dirty="0"/>
              <a:t>Place title of presentation here</a:t>
            </a:r>
          </a:p>
        </p:txBody>
      </p:sp>
    </p:spTree>
    <p:extLst>
      <p:ext uri="{BB962C8B-B14F-4D97-AF65-F5344CB8AC3E}">
        <p14:creationId xmlns:p14="http://schemas.microsoft.com/office/powerpoint/2010/main" val="3303206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descr="slide9_BG.emf"/>
          <p:cNvPicPr>
            <a:picLocks noChangeAspect="1"/>
          </p:cNvPicPr>
          <p:nvPr userDrawn="1"/>
        </p:nvPicPr>
        <p:blipFill rotWithShape="1">
          <a:blip r:embed="rId2">
            <a:alphaModFix/>
            <a:extLst>
              <a:ext uri="{28A0092B-C50C-407E-A947-70E740481C1C}">
                <a14:useLocalDpi xmlns:a14="http://schemas.microsoft.com/office/drawing/2010/main" val="0"/>
              </a:ext>
            </a:extLst>
          </a:blip>
          <a:srcRect l="24852"/>
          <a:stretch/>
        </p:blipFill>
        <p:spPr>
          <a:xfrm>
            <a:off x="0" y="595270"/>
            <a:ext cx="12192000" cy="6262731"/>
          </a:xfrm>
          <a:prstGeom prst="rect">
            <a:avLst/>
          </a:prstGeom>
        </p:spPr>
      </p:pic>
      <p:sp>
        <p:nvSpPr>
          <p:cNvPr id="21" name="Rectangle 1"/>
          <p:cNvSpPr/>
          <p:nvPr userDrawn="1"/>
        </p:nvSpPr>
        <p:spPr>
          <a:xfrm>
            <a:off x="0" y="2"/>
            <a:ext cx="12192000" cy="1357638"/>
          </a:xfrm>
          <a:custGeom>
            <a:avLst/>
            <a:gdLst>
              <a:gd name="connsiteX0" fmla="*/ 0 w 9144000"/>
              <a:gd name="connsiteY0" fmla="*/ 0 h 1202727"/>
              <a:gd name="connsiteX1" fmla="*/ 9144000 w 9144000"/>
              <a:gd name="connsiteY1" fmla="*/ 0 h 1202727"/>
              <a:gd name="connsiteX2" fmla="*/ 9144000 w 9144000"/>
              <a:gd name="connsiteY2" fmla="*/ 120272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434377 h 1202727"/>
              <a:gd name="connsiteX3" fmla="*/ 0 w 9144000"/>
              <a:gd name="connsiteY3" fmla="*/ 1202727 h 1202727"/>
              <a:gd name="connsiteX4" fmla="*/ 0 w 9144000"/>
              <a:gd name="connsiteY4" fmla="*/ 0 h 1202727"/>
              <a:gd name="connsiteX0" fmla="*/ 0 w 9144000"/>
              <a:gd name="connsiteY0" fmla="*/ 0 h 1202727"/>
              <a:gd name="connsiteX1" fmla="*/ 9144000 w 9144000"/>
              <a:gd name="connsiteY1" fmla="*/ 0 h 1202727"/>
              <a:gd name="connsiteX2" fmla="*/ 9144000 w 9144000"/>
              <a:gd name="connsiteY2" fmla="*/ 516772 h 1202727"/>
              <a:gd name="connsiteX3" fmla="*/ 0 w 9144000"/>
              <a:gd name="connsiteY3" fmla="*/ 1202727 h 1202727"/>
              <a:gd name="connsiteX4" fmla="*/ 0 w 9144000"/>
              <a:gd name="connsiteY4" fmla="*/ 0 h 120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2727">
                <a:moveTo>
                  <a:pt x="0" y="0"/>
                </a:moveTo>
                <a:lnTo>
                  <a:pt x="9144000" y="0"/>
                </a:lnTo>
                <a:lnTo>
                  <a:pt x="9144000" y="516772"/>
                </a:lnTo>
                <a:lnTo>
                  <a:pt x="0" y="1202727"/>
                </a:lnTo>
                <a:lnTo>
                  <a:pt x="0" y="0"/>
                </a:ln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22" name="Rectangle 21"/>
          <p:cNvSpPr/>
          <p:nvPr userDrawn="1"/>
        </p:nvSpPr>
        <p:spPr>
          <a:xfrm>
            <a:off x="9347205" y="6289192"/>
            <a:ext cx="2278393" cy="169277"/>
          </a:xfrm>
          <a:prstGeom prst="rect">
            <a:avLst/>
          </a:prstGeom>
        </p:spPr>
        <p:txBody>
          <a:bodyPr wrap="square" lIns="0" tIns="0" rIns="0" bIns="0">
            <a:spAutoFit/>
          </a:bodyPr>
          <a:lstStyle/>
          <a:p>
            <a:pPr algn="r"/>
            <a:r>
              <a:rPr lang="en-US" sz="1100" dirty="0">
                <a:solidFill>
                  <a:srgbClr val="FFFFFF"/>
                </a:solidFill>
                <a:latin typeface="Georgia" panose="02040502050405020303" pitchFamily="18" charset="0"/>
                <a:cs typeface="Franklin Gothic Medium"/>
              </a:rPr>
              <a:t>The pathway to possible.</a:t>
            </a:r>
          </a:p>
        </p:txBody>
      </p:sp>
      <p:pic>
        <p:nvPicPr>
          <p:cNvPr id="23" name="Picture 22" descr="CCFiber_Logo_RGB.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645" y="331232"/>
            <a:ext cx="3096768" cy="431315"/>
          </a:xfrm>
          <a:prstGeom prst="rect">
            <a:avLst/>
          </a:prstGeom>
        </p:spPr>
      </p:pic>
      <p:sp>
        <p:nvSpPr>
          <p:cNvPr id="24" name="Text Placeholder 29"/>
          <p:cNvSpPr>
            <a:spLocks noGrp="1"/>
          </p:cNvSpPr>
          <p:nvPr>
            <p:ph type="body" sz="quarter" idx="11" hasCustomPrompt="1"/>
          </p:nvPr>
        </p:nvSpPr>
        <p:spPr>
          <a:xfrm>
            <a:off x="586214" y="4403180"/>
            <a:ext cx="3826933" cy="696646"/>
          </a:xfrm>
        </p:spPr>
        <p:txBody>
          <a:bodyPr>
            <a:normAutofit/>
          </a:bodyPr>
          <a:lstStyle>
            <a:lvl1pPr>
              <a:defRPr sz="2000" baseline="0">
                <a:solidFill>
                  <a:schemeClr val="bg1"/>
                </a:solidFill>
                <a:latin typeface="Franklin Gothic Medium" panose="020B0603020102020204" pitchFamily="34" charset="0"/>
              </a:defRPr>
            </a:lvl1pPr>
          </a:lstStyle>
          <a:p>
            <a:pPr lvl="0"/>
            <a:r>
              <a:rPr lang="en-US" dirty="0"/>
              <a:t>Place subtitle/description text here</a:t>
            </a:r>
          </a:p>
        </p:txBody>
      </p:sp>
      <p:sp>
        <p:nvSpPr>
          <p:cNvPr id="25" name="Text Placeholder 31"/>
          <p:cNvSpPr>
            <a:spLocks noGrp="1"/>
          </p:cNvSpPr>
          <p:nvPr>
            <p:ph type="body" sz="quarter" idx="12" hasCustomPrompt="1"/>
          </p:nvPr>
        </p:nvSpPr>
        <p:spPr>
          <a:xfrm>
            <a:off x="620998" y="5254951"/>
            <a:ext cx="1971908" cy="305420"/>
          </a:xfrm>
        </p:spPr>
        <p:txBody>
          <a:bodyPr>
            <a:normAutofit/>
          </a:bodyPr>
          <a:lstStyle>
            <a:lvl1pPr>
              <a:defRPr sz="1200">
                <a:solidFill>
                  <a:schemeClr val="bg1"/>
                </a:solidFill>
                <a:latin typeface="Franklin Gothic Medium" panose="020B0603020102020204" pitchFamily="34" charset="0"/>
              </a:defRPr>
            </a:lvl1pPr>
          </a:lstStyle>
          <a:p>
            <a:pPr lvl="0"/>
            <a:r>
              <a:rPr lang="en-US" dirty="0"/>
              <a:t>MONTH</a:t>
            </a:r>
          </a:p>
        </p:txBody>
      </p:sp>
      <p:sp>
        <p:nvSpPr>
          <p:cNvPr id="26" name="Text Placeholder 51"/>
          <p:cNvSpPr>
            <a:spLocks noGrp="1"/>
          </p:cNvSpPr>
          <p:nvPr>
            <p:ph type="body" sz="quarter" idx="10" hasCustomPrompt="1"/>
          </p:nvPr>
        </p:nvSpPr>
        <p:spPr>
          <a:xfrm>
            <a:off x="586214" y="1527633"/>
            <a:ext cx="10931757" cy="2727857"/>
          </a:xfrm>
        </p:spPr>
        <p:txBody>
          <a:bodyPr anchor="ctr">
            <a:normAutofit/>
          </a:bodyPr>
          <a:lstStyle>
            <a:lvl1pPr>
              <a:lnSpc>
                <a:spcPts val="6000"/>
              </a:lnSpc>
              <a:defRPr sz="6200" baseline="0">
                <a:solidFill>
                  <a:schemeClr val="bg1"/>
                </a:solidFill>
                <a:latin typeface="Georgia" panose="02040502050405020303" pitchFamily="18" charset="0"/>
              </a:defRPr>
            </a:lvl1pPr>
          </a:lstStyle>
          <a:p>
            <a:pPr lvl="0"/>
            <a:r>
              <a:rPr lang="en-US" dirty="0"/>
              <a:t>Place title of presentation here</a:t>
            </a:r>
          </a:p>
        </p:txBody>
      </p:sp>
    </p:spTree>
    <p:extLst>
      <p:ext uri="{BB962C8B-B14F-4D97-AF65-F5344CB8AC3E}">
        <p14:creationId xmlns:p14="http://schemas.microsoft.com/office/powerpoint/2010/main" val="1977048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slide10_BG.emf"/>
          <p:cNvPicPr>
            <a:picLocks noChangeAspect="1"/>
          </p:cNvPicPr>
          <p:nvPr userDrawn="1"/>
        </p:nvPicPr>
        <p:blipFill rotWithShape="1">
          <a:blip r:embed="rId2">
            <a:extLst>
              <a:ext uri="{28A0092B-C50C-407E-A947-70E740481C1C}">
                <a14:useLocalDpi xmlns:a14="http://schemas.microsoft.com/office/drawing/2010/main" val="0"/>
              </a:ext>
            </a:extLst>
          </a:blip>
          <a:srcRect r="26197"/>
          <a:stretch/>
        </p:blipFill>
        <p:spPr>
          <a:xfrm>
            <a:off x="0" y="1"/>
            <a:ext cx="12192000" cy="6041985"/>
          </a:xfrm>
          <a:prstGeom prst="rect">
            <a:avLst/>
          </a:prstGeom>
        </p:spPr>
      </p:pic>
      <p:sp>
        <p:nvSpPr>
          <p:cNvPr id="8"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10" name="Text Placeholder 9"/>
          <p:cNvSpPr>
            <a:spLocks noGrp="1"/>
          </p:cNvSpPr>
          <p:nvPr>
            <p:ph type="body" sz="quarter" idx="10" hasCustomPrompt="1"/>
          </p:nvPr>
        </p:nvSpPr>
        <p:spPr>
          <a:xfrm>
            <a:off x="733502" y="797064"/>
            <a:ext cx="10744820" cy="3440399"/>
          </a:xfrm>
        </p:spPr>
        <p:txBody>
          <a:bodyPr>
            <a:normAutofit/>
          </a:bodyPr>
          <a:lstStyle>
            <a:lvl1pPr>
              <a:lnSpc>
                <a:spcPts val="6400"/>
              </a:lnSpc>
              <a:defRPr sz="6200">
                <a:solidFill>
                  <a:schemeClr val="bg1"/>
                </a:solidFill>
                <a:latin typeface="Georgia" panose="02040502050405020303" pitchFamily="18" charset="0"/>
              </a:defRPr>
            </a:lvl1pPr>
          </a:lstStyle>
          <a:p>
            <a:pPr lvl="0"/>
            <a:r>
              <a:rPr lang="en-US" dirty="0"/>
              <a:t>Place title of divider/transitional slide here</a:t>
            </a:r>
          </a:p>
        </p:txBody>
      </p:sp>
    </p:spTree>
    <p:extLst>
      <p:ext uri="{BB962C8B-B14F-4D97-AF65-F5344CB8AC3E}">
        <p14:creationId xmlns:p14="http://schemas.microsoft.com/office/powerpoint/2010/main" val="818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slide11_BG.emf"/>
          <p:cNvPicPr>
            <a:picLocks noChangeAspect="1"/>
          </p:cNvPicPr>
          <p:nvPr userDrawn="1"/>
        </p:nvPicPr>
        <p:blipFill rotWithShape="1">
          <a:blip r:embed="rId2">
            <a:alphaModFix/>
            <a:extLst>
              <a:ext uri="{28A0092B-C50C-407E-A947-70E740481C1C}">
                <a14:useLocalDpi xmlns:a14="http://schemas.microsoft.com/office/drawing/2010/main" val="0"/>
              </a:ext>
            </a:extLst>
          </a:blip>
          <a:srcRect l="22936" r="4339"/>
          <a:stretch/>
        </p:blipFill>
        <p:spPr>
          <a:xfrm>
            <a:off x="-1" y="0"/>
            <a:ext cx="12192001" cy="6131632"/>
          </a:xfrm>
          <a:prstGeom prst="rect">
            <a:avLst/>
          </a:prstGeom>
        </p:spPr>
      </p:pic>
      <p:sp>
        <p:nvSpPr>
          <p:cNvPr id="7"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8" name="Text Placeholder 9"/>
          <p:cNvSpPr>
            <a:spLocks noGrp="1"/>
          </p:cNvSpPr>
          <p:nvPr>
            <p:ph type="body" sz="quarter" idx="10" hasCustomPrompt="1"/>
          </p:nvPr>
        </p:nvSpPr>
        <p:spPr>
          <a:xfrm>
            <a:off x="733502" y="797064"/>
            <a:ext cx="10744820" cy="3440399"/>
          </a:xfrm>
        </p:spPr>
        <p:txBody>
          <a:bodyPr>
            <a:normAutofit/>
          </a:bodyPr>
          <a:lstStyle>
            <a:lvl1pPr>
              <a:lnSpc>
                <a:spcPts val="6400"/>
              </a:lnSpc>
              <a:defRPr sz="6200">
                <a:solidFill>
                  <a:schemeClr val="bg1"/>
                </a:solidFill>
                <a:latin typeface="Georgia" panose="02040502050405020303" pitchFamily="18" charset="0"/>
              </a:defRPr>
            </a:lvl1pPr>
          </a:lstStyle>
          <a:p>
            <a:pPr lvl="0"/>
            <a:r>
              <a:rPr lang="en-US" dirty="0"/>
              <a:t>Place title of divider/transitional slide here</a:t>
            </a:r>
          </a:p>
        </p:txBody>
      </p:sp>
    </p:spTree>
    <p:extLst>
      <p:ext uri="{BB962C8B-B14F-4D97-AF65-F5344CB8AC3E}">
        <p14:creationId xmlns:p14="http://schemas.microsoft.com/office/powerpoint/2010/main" val="2673189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slide12_BG.emf"/>
          <p:cNvPicPr>
            <a:picLocks noChangeAspect="1"/>
          </p:cNvPicPr>
          <p:nvPr userDrawn="1"/>
        </p:nvPicPr>
        <p:blipFill rotWithShape="1">
          <a:blip r:embed="rId2">
            <a:alphaModFix/>
            <a:extLst>
              <a:ext uri="{28A0092B-C50C-407E-A947-70E740481C1C}">
                <a14:useLocalDpi xmlns:a14="http://schemas.microsoft.com/office/drawing/2010/main" val="0"/>
              </a:ext>
            </a:extLst>
          </a:blip>
          <a:srcRect l="19651" r="7502"/>
          <a:stretch/>
        </p:blipFill>
        <p:spPr>
          <a:xfrm>
            <a:off x="0" y="0"/>
            <a:ext cx="12192000" cy="6121354"/>
          </a:xfrm>
          <a:prstGeom prst="rect">
            <a:avLst/>
          </a:prstGeom>
        </p:spPr>
      </p:pic>
      <p:sp>
        <p:nvSpPr>
          <p:cNvPr id="10"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11" name="Text Placeholder 9"/>
          <p:cNvSpPr>
            <a:spLocks noGrp="1"/>
          </p:cNvSpPr>
          <p:nvPr>
            <p:ph type="body" sz="quarter" idx="10" hasCustomPrompt="1"/>
          </p:nvPr>
        </p:nvSpPr>
        <p:spPr>
          <a:xfrm>
            <a:off x="733502" y="797064"/>
            <a:ext cx="10744820" cy="3440399"/>
          </a:xfrm>
        </p:spPr>
        <p:txBody>
          <a:bodyPr>
            <a:normAutofit/>
          </a:bodyPr>
          <a:lstStyle>
            <a:lvl1pPr>
              <a:lnSpc>
                <a:spcPts val="6400"/>
              </a:lnSpc>
              <a:defRPr sz="6200">
                <a:solidFill>
                  <a:schemeClr val="bg1"/>
                </a:solidFill>
                <a:latin typeface="Georgia" panose="02040502050405020303" pitchFamily="18" charset="0"/>
              </a:defRPr>
            </a:lvl1pPr>
          </a:lstStyle>
          <a:p>
            <a:pPr lvl="0"/>
            <a:r>
              <a:rPr lang="en-US" dirty="0"/>
              <a:t>Place title of divider/transitional slide here</a:t>
            </a:r>
          </a:p>
        </p:txBody>
      </p:sp>
    </p:spTree>
    <p:extLst>
      <p:ext uri="{BB962C8B-B14F-4D97-AF65-F5344CB8AC3E}">
        <p14:creationId xmlns:p14="http://schemas.microsoft.com/office/powerpoint/2010/main" val="4151971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slide13_BG.emf"/>
          <p:cNvPicPr>
            <a:picLocks noChangeAspect="1"/>
          </p:cNvPicPr>
          <p:nvPr userDrawn="1"/>
        </p:nvPicPr>
        <p:blipFill rotWithShape="1">
          <a:blip r:embed="rId2">
            <a:alphaModFix/>
            <a:extLst>
              <a:ext uri="{28A0092B-C50C-407E-A947-70E740481C1C}">
                <a14:useLocalDpi xmlns:a14="http://schemas.microsoft.com/office/drawing/2010/main" val="0"/>
              </a:ext>
            </a:extLst>
          </a:blip>
          <a:srcRect l="4688" r="21533"/>
          <a:stretch/>
        </p:blipFill>
        <p:spPr>
          <a:xfrm>
            <a:off x="0" y="2"/>
            <a:ext cx="12192000" cy="6043940"/>
          </a:xfrm>
          <a:prstGeom prst="rect">
            <a:avLst/>
          </a:prstGeom>
        </p:spPr>
      </p:pic>
      <p:sp>
        <p:nvSpPr>
          <p:cNvPr id="10"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11" name="Text Placeholder 9"/>
          <p:cNvSpPr>
            <a:spLocks noGrp="1"/>
          </p:cNvSpPr>
          <p:nvPr>
            <p:ph type="body" sz="quarter" idx="10" hasCustomPrompt="1"/>
          </p:nvPr>
        </p:nvSpPr>
        <p:spPr>
          <a:xfrm>
            <a:off x="733502" y="797064"/>
            <a:ext cx="10744820" cy="3440399"/>
          </a:xfrm>
        </p:spPr>
        <p:txBody>
          <a:bodyPr>
            <a:normAutofit/>
          </a:bodyPr>
          <a:lstStyle>
            <a:lvl1pPr>
              <a:lnSpc>
                <a:spcPts val="6400"/>
              </a:lnSpc>
              <a:defRPr sz="6200">
                <a:solidFill>
                  <a:schemeClr val="bg1"/>
                </a:solidFill>
                <a:latin typeface="Georgia" panose="02040502050405020303" pitchFamily="18" charset="0"/>
              </a:defRPr>
            </a:lvl1pPr>
          </a:lstStyle>
          <a:p>
            <a:pPr lvl="0"/>
            <a:r>
              <a:rPr lang="en-US" dirty="0"/>
              <a:t>Place title of divider/transitional slide here</a:t>
            </a:r>
          </a:p>
        </p:txBody>
      </p:sp>
    </p:spTree>
    <p:extLst>
      <p:ext uri="{BB962C8B-B14F-4D97-AF65-F5344CB8AC3E}">
        <p14:creationId xmlns:p14="http://schemas.microsoft.com/office/powerpoint/2010/main" val="3929947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0" y="-1"/>
            <a:ext cx="12192000" cy="6035934"/>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10"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12" name="Text Placeholder 11"/>
          <p:cNvSpPr>
            <a:spLocks noGrp="1"/>
          </p:cNvSpPr>
          <p:nvPr>
            <p:ph type="body" sz="quarter" idx="10" hasCustomPrompt="1"/>
          </p:nvPr>
        </p:nvSpPr>
        <p:spPr>
          <a:xfrm>
            <a:off x="649213" y="297366"/>
            <a:ext cx="10668000" cy="1149678"/>
          </a:xfrm>
        </p:spPr>
        <p:txBody>
          <a:bodyPr>
            <a:normAutofit/>
          </a:bodyPr>
          <a:lstStyle>
            <a:lvl1pPr>
              <a:defRPr kumimoji="0" lang="en-US" sz="5800" b="0" i="0" u="none" strike="noStrike" kern="1200" cap="none" spc="0" normalizeH="0" baseline="0" noProof="0" smtClean="0">
                <a:ln>
                  <a:noFill/>
                </a:ln>
                <a:solidFill>
                  <a:srgbClr val="5A6771"/>
                </a:solidFill>
                <a:effectLst/>
                <a:uLnTx/>
                <a:uFillTx/>
                <a:latin typeface="Georgia"/>
              </a:defRPr>
            </a:lvl1pPr>
          </a:lstStyle>
          <a:p>
            <a:pPr lvl="0"/>
            <a:r>
              <a:rPr lang="en-US" dirty="0"/>
              <a:t>Agenda</a:t>
            </a:r>
          </a:p>
        </p:txBody>
      </p:sp>
      <p:sp>
        <p:nvSpPr>
          <p:cNvPr id="14" name="Text Placeholder 13"/>
          <p:cNvSpPr>
            <a:spLocks noGrp="1"/>
          </p:cNvSpPr>
          <p:nvPr>
            <p:ph type="body" sz="quarter" idx="11" hasCustomPrompt="1"/>
          </p:nvPr>
        </p:nvSpPr>
        <p:spPr>
          <a:xfrm>
            <a:off x="649817" y="1744411"/>
            <a:ext cx="10667396" cy="3181654"/>
          </a:xfrm>
        </p:spPr>
        <p:txBody>
          <a:bodyPr/>
          <a:lstStyle>
            <a:lvl1pPr marL="509588" marR="0" indent="-509588" algn="l" defTabSz="457200" rtl="0" eaLnBrk="1" fontAlgn="auto" latinLnBrk="0" hangingPunct="1">
              <a:lnSpc>
                <a:spcPct val="100000"/>
              </a:lnSpc>
              <a:spcBef>
                <a:spcPts val="800"/>
              </a:spcBef>
              <a:spcAft>
                <a:spcPts val="0"/>
              </a:spcAft>
              <a:buClrTx/>
              <a:buSzTx/>
              <a:buFontTx/>
              <a:buNone/>
              <a:tabLst/>
              <a:defRPr>
                <a:solidFill>
                  <a:schemeClr val="tx1">
                    <a:lumMod val="65000"/>
                    <a:lumOff val="35000"/>
                  </a:schemeClr>
                </a:solidFill>
                <a:latin typeface="Georgia" panose="02040502050405020303" pitchFamily="18" charset="0"/>
              </a:defRPr>
            </a:lvl1pPr>
          </a:lstStyle>
          <a:p>
            <a:pPr marL="509588" marR="0" lvl="0" indent="-509588" algn="l" defTabSz="457200" rtl="0" eaLnBrk="1" fontAlgn="auto" latinLnBrk="0" hangingPunct="1">
              <a:lnSpc>
                <a:spcPct val="100000"/>
              </a:lnSpc>
              <a:spcBef>
                <a:spcPts val="800"/>
              </a:spcBef>
              <a:spcAft>
                <a:spcPts val="0"/>
              </a:spcAft>
              <a:buClrTx/>
              <a:buSzTx/>
              <a:buFontTx/>
              <a:buNone/>
              <a:tabLst/>
              <a:defRPr/>
            </a:pPr>
            <a:r>
              <a:rPr kumimoji="0" lang="en-US" sz="2800" b="0" i="0" u="none" strike="noStrike" kern="1200" cap="none" spc="0" normalizeH="0" baseline="0" noProof="0" dirty="0">
                <a:ln>
                  <a:noFill/>
                </a:ln>
                <a:solidFill>
                  <a:srgbClr val="5A6771"/>
                </a:solidFill>
                <a:effectLst/>
                <a:uLnTx/>
                <a:uFillTx/>
                <a:latin typeface="Georgia"/>
                <a:ea typeface="+mn-ea"/>
                <a:cs typeface="+mn-cs"/>
              </a:rPr>
              <a:t>Place body text here</a:t>
            </a:r>
          </a:p>
        </p:txBody>
      </p:sp>
    </p:spTree>
    <p:extLst>
      <p:ext uri="{BB962C8B-B14F-4D97-AF65-F5344CB8AC3E}">
        <p14:creationId xmlns:p14="http://schemas.microsoft.com/office/powerpoint/2010/main" val="4843939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0" y="6035933"/>
            <a:ext cx="12192000" cy="822067"/>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8" name="Rectangle 7"/>
          <p:cNvSpPr/>
          <p:nvPr userDrawn="1"/>
        </p:nvSpPr>
        <p:spPr>
          <a:xfrm>
            <a:off x="8168626" y="6451018"/>
            <a:ext cx="3395585" cy="130805"/>
          </a:xfrm>
          <a:prstGeom prst="rect">
            <a:avLst/>
          </a:prstGeom>
        </p:spPr>
        <p:txBody>
          <a:bodyPr wrap="square" lIns="0" tIns="0" rIns="0" bIns="0">
            <a:spAutoFit/>
          </a:bodyPr>
          <a:lstStyle/>
          <a:p>
            <a:pPr algn="r"/>
            <a:r>
              <a:rPr lang="en-US" sz="850" dirty="0">
                <a:solidFill>
                  <a:srgbClr val="5A6771">
                    <a:lumMod val="40000"/>
                    <a:lumOff val="60000"/>
                  </a:srgbClr>
                </a:solidFill>
                <a:latin typeface="Franklin Gothic Medium"/>
                <a:cs typeface="Franklin Gothic Medium"/>
              </a:rPr>
              <a:t>PROPRIETARY &amp; CONFIDENTIAL</a:t>
            </a:r>
          </a:p>
        </p:txBody>
      </p:sp>
      <p:sp>
        <p:nvSpPr>
          <p:cNvPr id="9" name="Rectangle 8"/>
          <p:cNvSpPr/>
          <p:nvPr userDrawn="1"/>
        </p:nvSpPr>
        <p:spPr>
          <a:xfrm>
            <a:off x="10758366" y="6251055"/>
            <a:ext cx="563033" cy="18288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srgbClr val="5A6771"/>
                </a:solidFill>
                <a:effectLst/>
                <a:uLnTx/>
                <a:uFillTx/>
                <a:latin typeface="Franklin Gothic Medium"/>
                <a:ea typeface="+mn-ea"/>
                <a:cs typeface="Franklin Gothic Medium"/>
              </a:rPr>
              <a:t>PAGE</a:t>
            </a:r>
            <a:endParaRPr kumimoji="0" lang="en-US" sz="850" b="0" i="0" u="none" strike="noStrike" kern="0" cap="none" spc="0" normalizeH="0" baseline="0" noProof="0" dirty="0">
              <a:ln>
                <a:noFill/>
              </a:ln>
              <a:solidFill>
                <a:srgbClr val="FFFFFF"/>
              </a:solidFill>
              <a:effectLst/>
              <a:uLnTx/>
              <a:uFillTx/>
              <a:latin typeface="Franklin Gothic Medium"/>
              <a:ea typeface="+mn-ea"/>
              <a:cs typeface="+mn-cs"/>
            </a:endParaRPr>
          </a:p>
        </p:txBody>
      </p:sp>
      <p:pic>
        <p:nvPicPr>
          <p:cNvPr id="13" name="Picture 12" descr="CCFiber_Logo_RGB.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117" y="6305250"/>
            <a:ext cx="2080683" cy="289796"/>
          </a:xfrm>
          <a:prstGeom prst="rect">
            <a:avLst/>
          </a:prstGeom>
        </p:spPr>
      </p:pic>
      <p:sp>
        <p:nvSpPr>
          <p:cNvPr id="14"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18" name="Text Placeholder 17"/>
          <p:cNvSpPr>
            <a:spLocks noGrp="1"/>
          </p:cNvSpPr>
          <p:nvPr>
            <p:ph type="body" sz="quarter" idx="10" hasCustomPrompt="1"/>
          </p:nvPr>
        </p:nvSpPr>
        <p:spPr>
          <a:xfrm>
            <a:off x="637118" y="350751"/>
            <a:ext cx="10014951" cy="693872"/>
          </a:xfrm>
          <a:solidFill>
            <a:srgbClr val="FFFFFF"/>
          </a:solidFill>
        </p:spPr>
        <p:txBody>
          <a:bodyPr>
            <a:normAutofit/>
          </a:bodyPr>
          <a:lstStyle>
            <a:lvl1pPr>
              <a:defRPr sz="3200">
                <a:solidFill>
                  <a:srgbClr val="5A6771"/>
                </a:solidFill>
                <a:latin typeface="Georgia" panose="02040502050405020303" pitchFamily="18" charset="0"/>
              </a:defRPr>
            </a:lvl1pPr>
          </a:lstStyle>
          <a:p>
            <a:pPr lvl="0"/>
            <a:r>
              <a:rPr lang="en-US" dirty="0"/>
              <a:t>Place title of one-chart slide here</a:t>
            </a:r>
          </a:p>
        </p:txBody>
      </p:sp>
      <p:sp>
        <p:nvSpPr>
          <p:cNvPr id="20" name="Text Placeholder 19"/>
          <p:cNvSpPr>
            <a:spLocks noGrp="1"/>
          </p:cNvSpPr>
          <p:nvPr>
            <p:ph type="body" sz="quarter" idx="11" hasCustomPrompt="1"/>
          </p:nvPr>
        </p:nvSpPr>
        <p:spPr>
          <a:xfrm>
            <a:off x="1420790" y="1181418"/>
            <a:ext cx="9231279" cy="278290"/>
          </a:xfrm>
        </p:spPr>
        <p:txBody>
          <a:bodyPr>
            <a:normAutofit/>
          </a:bodyPr>
          <a:lstStyle>
            <a:lvl1pPr>
              <a:defRPr sz="1200" baseline="0">
                <a:latin typeface="Franklin Gothic Medium" panose="020B0603020102020204" pitchFamily="34" charset="0"/>
              </a:defRPr>
            </a:lvl1pPr>
          </a:lstStyle>
          <a:p>
            <a:pPr lvl="0"/>
            <a:r>
              <a:rPr lang="en-US" dirty="0"/>
              <a:t>Place chart header here</a:t>
            </a:r>
          </a:p>
        </p:txBody>
      </p:sp>
      <p:sp>
        <p:nvSpPr>
          <p:cNvPr id="22" name="Text Placeholder 21"/>
          <p:cNvSpPr>
            <a:spLocks noGrp="1"/>
          </p:cNvSpPr>
          <p:nvPr>
            <p:ph type="body" sz="quarter" idx="12" hasCustomPrompt="1"/>
          </p:nvPr>
        </p:nvSpPr>
        <p:spPr>
          <a:xfrm>
            <a:off x="637118" y="5658628"/>
            <a:ext cx="10801349" cy="317500"/>
          </a:xfrm>
        </p:spPr>
        <p:txBody>
          <a:bodyPr anchor="b">
            <a:noAutofit/>
          </a:bodyPr>
          <a:lstStyle>
            <a:lvl1pPr>
              <a:defRPr sz="700" baseline="0">
                <a:solidFill>
                  <a:srgbClr val="5A6771"/>
                </a:solidFill>
                <a:latin typeface="Arial" panose="020B0604020202020204" pitchFamily="34" charset="0"/>
                <a:cs typeface="Arial" panose="020B0604020202020204" pitchFamily="34" charset="0"/>
              </a:defRPr>
            </a:lvl1pPr>
          </a:lstStyle>
          <a:p>
            <a:pPr lvl="0"/>
            <a:r>
              <a:rPr lang="en-US" dirty="0"/>
              <a:t>Place footnote text here</a:t>
            </a:r>
          </a:p>
        </p:txBody>
      </p:sp>
    </p:spTree>
    <p:extLst>
      <p:ext uri="{BB962C8B-B14F-4D97-AF65-F5344CB8AC3E}">
        <p14:creationId xmlns:p14="http://schemas.microsoft.com/office/powerpoint/2010/main" val="836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8863" cy="6867960"/>
          </a:xfrm>
          <a:prstGeom prst="rect">
            <a:avLst/>
          </a:prstGeom>
        </p:spPr>
      </p:pic>
      <p:pic>
        <p:nvPicPr>
          <p:cNvPr id="8" name="Picture 7" descr="CCFibe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830" y="330200"/>
            <a:ext cx="2884641" cy="538467"/>
          </a:xfrm>
          <a:prstGeom prst="rect">
            <a:avLst/>
          </a:prstGeom>
        </p:spPr>
      </p:pic>
      <p:sp>
        <p:nvSpPr>
          <p:cNvPr id="9" name="Rectangle 8"/>
          <p:cNvSpPr/>
          <p:nvPr userDrawn="1"/>
        </p:nvSpPr>
        <p:spPr>
          <a:xfrm>
            <a:off x="9347201" y="6256345"/>
            <a:ext cx="2278393" cy="205121"/>
          </a:xfrm>
          <a:prstGeom prst="rect">
            <a:avLst/>
          </a:prstGeom>
        </p:spPr>
        <p:txBody>
          <a:bodyPr wrap="square" lIns="0" tIns="0" rIns="0" bIns="0">
            <a:spAutoFit/>
          </a:bodyPr>
          <a:lstStyle/>
          <a:p>
            <a:pPr algn="r"/>
            <a:r>
              <a:rPr lang="en-US" sz="1333" dirty="0">
                <a:solidFill>
                  <a:schemeClr val="bg2"/>
                </a:solidFill>
                <a:latin typeface="Georgia" panose="02040502050405020303" pitchFamily="18" charset="0"/>
                <a:cs typeface="Franklin Gothic Medium"/>
              </a:rPr>
              <a:t>The pathway to possible.</a:t>
            </a:r>
          </a:p>
        </p:txBody>
      </p:sp>
      <p:sp>
        <p:nvSpPr>
          <p:cNvPr id="2" name="Title 1"/>
          <p:cNvSpPr>
            <a:spLocks noGrp="1"/>
          </p:cNvSpPr>
          <p:nvPr>
            <p:ph type="ctrTitle" hasCustomPrompt="1"/>
          </p:nvPr>
        </p:nvSpPr>
        <p:spPr>
          <a:xfrm>
            <a:off x="637117" y="1833345"/>
            <a:ext cx="8520481" cy="2802988"/>
          </a:xfrm>
        </p:spPr>
        <p:txBody>
          <a:bodyPr lIns="0" rIns="0" anchor="ctr">
            <a:noAutofit/>
          </a:bodyPr>
          <a:lstStyle>
            <a:lvl1pPr algn="l">
              <a:lnSpc>
                <a:spcPct val="82000"/>
              </a:lnSpc>
              <a:defRPr sz="7600">
                <a:solidFill>
                  <a:schemeClr val="bg1"/>
                </a:solidFill>
              </a:defRPr>
            </a:lvl1pPr>
          </a:lstStyle>
          <a:p>
            <a:r>
              <a:rPr lang="en-US" dirty="0"/>
              <a:t>Place title of presentation </a:t>
            </a:r>
            <a:br>
              <a:rPr lang="en-US" dirty="0"/>
            </a:br>
            <a:r>
              <a:rPr lang="en-US" dirty="0"/>
              <a:t>here</a:t>
            </a:r>
          </a:p>
        </p:txBody>
      </p:sp>
      <p:sp>
        <p:nvSpPr>
          <p:cNvPr id="3" name="Subtitle 2"/>
          <p:cNvSpPr>
            <a:spLocks noGrp="1"/>
          </p:cNvSpPr>
          <p:nvPr>
            <p:ph type="subTitle" idx="1" hasCustomPrompt="1"/>
          </p:nvPr>
        </p:nvSpPr>
        <p:spPr>
          <a:xfrm>
            <a:off x="637117" y="4804423"/>
            <a:ext cx="8520480" cy="724943"/>
          </a:xfrm>
        </p:spPr>
        <p:txBody>
          <a:bodyPr lIns="0" tIns="0" rIns="0" bIns="0">
            <a:normAutofit/>
          </a:bodyPr>
          <a:lstStyle>
            <a:lvl1pPr marL="0" indent="0" algn="l">
              <a:lnSpc>
                <a:spcPct val="90000"/>
              </a:lnSpc>
              <a:spcBef>
                <a:spcPts val="0"/>
              </a:spcBef>
              <a:buNone/>
              <a:defRPr sz="22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Place subtitle/description</a:t>
            </a:r>
            <a:br>
              <a:rPr lang="en-US" dirty="0"/>
            </a:br>
            <a:r>
              <a:rPr lang="en-US" dirty="0"/>
              <a:t>text here</a:t>
            </a:r>
          </a:p>
        </p:txBody>
      </p:sp>
      <p:sp>
        <p:nvSpPr>
          <p:cNvPr id="16" name="Text Placeholder 15"/>
          <p:cNvSpPr>
            <a:spLocks noGrp="1"/>
          </p:cNvSpPr>
          <p:nvPr>
            <p:ph type="body" sz="quarter" idx="10" hasCustomPrompt="1"/>
          </p:nvPr>
        </p:nvSpPr>
        <p:spPr>
          <a:xfrm>
            <a:off x="637118" y="5568070"/>
            <a:ext cx="1814012" cy="555101"/>
          </a:xfrm>
        </p:spPr>
        <p:txBody>
          <a:bodyPr lIns="0" tIns="0" rIns="0" bIns="0">
            <a:noAutofit/>
          </a:bodyPr>
          <a:lstStyle>
            <a:lvl1pPr marL="0" indent="0">
              <a:lnSpc>
                <a:spcPct val="100000"/>
              </a:lnSpc>
              <a:spcBef>
                <a:spcPts val="0"/>
              </a:spcBef>
              <a:buNone/>
              <a:defRPr sz="1467">
                <a:solidFill>
                  <a:schemeClr val="bg1"/>
                </a:solidFill>
              </a:defRPr>
            </a:lvl1pPr>
            <a:lvl2pPr>
              <a:defRPr sz="1467"/>
            </a:lvl2pPr>
            <a:lvl3pPr>
              <a:defRPr sz="1467"/>
            </a:lvl3pPr>
            <a:lvl4pPr>
              <a:defRPr sz="1467"/>
            </a:lvl4pPr>
            <a:lvl5pPr>
              <a:defRPr sz="1467"/>
            </a:lvl5pPr>
          </a:lstStyle>
          <a:p>
            <a:pPr lvl="0"/>
            <a:r>
              <a:rPr lang="en-US" dirty="0"/>
              <a:t>MONTH</a:t>
            </a:r>
          </a:p>
        </p:txBody>
      </p:sp>
    </p:spTree>
    <p:extLst>
      <p:ext uri="{BB962C8B-B14F-4D97-AF65-F5344CB8AC3E}">
        <p14:creationId xmlns:p14="http://schemas.microsoft.com/office/powerpoint/2010/main" val="111852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15" name="Rectangle 14"/>
          <p:cNvSpPr/>
          <p:nvPr userDrawn="1"/>
        </p:nvSpPr>
        <p:spPr>
          <a:xfrm>
            <a:off x="0" y="6035933"/>
            <a:ext cx="12192000" cy="822067"/>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16" name="Rectangle 15"/>
          <p:cNvSpPr/>
          <p:nvPr userDrawn="1"/>
        </p:nvSpPr>
        <p:spPr>
          <a:xfrm>
            <a:off x="8168626" y="6451018"/>
            <a:ext cx="3395585" cy="130805"/>
          </a:xfrm>
          <a:prstGeom prst="rect">
            <a:avLst/>
          </a:prstGeom>
        </p:spPr>
        <p:txBody>
          <a:bodyPr wrap="square" lIns="0" tIns="0" rIns="0" bIns="0">
            <a:spAutoFit/>
          </a:bodyPr>
          <a:lstStyle/>
          <a:p>
            <a:pPr algn="r"/>
            <a:r>
              <a:rPr lang="en-US" sz="850" dirty="0">
                <a:solidFill>
                  <a:srgbClr val="5A6771">
                    <a:lumMod val="40000"/>
                    <a:lumOff val="60000"/>
                  </a:srgbClr>
                </a:solidFill>
                <a:latin typeface="Franklin Gothic Medium"/>
                <a:cs typeface="Franklin Gothic Medium"/>
              </a:rPr>
              <a:t>PROPRIETARY &amp; CONFIDENTIAL</a:t>
            </a:r>
          </a:p>
        </p:txBody>
      </p:sp>
      <p:sp>
        <p:nvSpPr>
          <p:cNvPr id="17" name="Rectangle 16"/>
          <p:cNvSpPr/>
          <p:nvPr userDrawn="1"/>
        </p:nvSpPr>
        <p:spPr>
          <a:xfrm>
            <a:off x="10758366" y="6251055"/>
            <a:ext cx="563033" cy="18288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srgbClr val="5A6771"/>
                </a:solidFill>
                <a:effectLst/>
                <a:uLnTx/>
                <a:uFillTx/>
                <a:latin typeface="Franklin Gothic Medium"/>
                <a:ea typeface="+mn-ea"/>
                <a:cs typeface="Franklin Gothic Medium"/>
              </a:rPr>
              <a:t>PAGE</a:t>
            </a:r>
            <a:endParaRPr kumimoji="0" lang="en-US" sz="850" b="0" i="0" u="none" strike="noStrike" kern="0" cap="none" spc="0" normalizeH="0" baseline="0" noProof="0" dirty="0">
              <a:ln>
                <a:noFill/>
              </a:ln>
              <a:solidFill>
                <a:srgbClr val="FFFFFF"/>
              </a:solidFill>
              <a:effectLst/>
              <a:uLnTx/>
              <a:uFillTx/>
              <a:latin typeface="Franklin Gothic Medium"/>
              <a:ea typeface="+mn-ea"/>
              <a:cs typeface="+mn-cs"/>
            </a:endParaRPr>
          </a:p>
        </p:txBody>
      </p:sp>
      <p:pic>
        <p:nvPicPr>
          <p:cNvPr id="22" name="Picture 21" descr="CCFiber_Logo_RGB.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117" y="6305250"/>
            <a:ext cx="2080683" cy="289796"/>
          </a:xfrm>
          <a:prstGeom prst="rect">
            <a:avLst/>
          </a:prstGeom>
        </p:spPr>
      </p:pic>
      <p:sp>
        <p:nvSpPr>
          <p:cNvPr id="23"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3" name="Text Placeholder 2"/>
          <p:cNvSpPr>
            <a:spLocks noGrp="1"/>
          </p:cNvSpPr>
          <p:nvPr>
            <p:ph type="body" sz="quarter" idx="10" hasCustomPrompt="1"/>
          </p:nvPr>
        </p:nvSpPr>
        <p:spPr>
          <a:xfrm>
            <a:off x="649212" y="388554"/>
            <a:ext cx="10244667" cy="461465"/>
          </a:xfrm>
        </p:spPr>
        <p:txBody>
          <a:bodyPr>
            <a:normAutofit/>
          </a:bodyPr>
          <a:lstStyle>
            <a:lvl1pPr>
              <a:defRPr sz="3200">
                <a:solidFill>
                  <a:srgbClr val="5A6771"/>
                </a:solidFill>
                <a:latin typeface="Georgia" panose="02040502050405020303" pitchFamily="18" charset="0"/>
              </a:defRPr>
            </a:lvl1pPr>
          </a:lstStyle>
          <a:p>
            <a:pPr lvl="0"/>
            <a:r>
              <a:rPr lang="en-US" dirty="0"/>
              <a:t>Place title of one-chart slide with text here</a:t>
            </a:r>
          </a:p>
        </p:txBody>
      </p:sp>
      <p:sp>
        <p:nvSpPr>
          <p:cNvPr id="24" name="Text Placeholder 19"/>
          <p:cNvSpPr>
            <a:spLocks noGrp="1"/>
          </p:cNvSpPr>
          <p:nvPr>
            <p:ph type="body" sz="quarter" idx="11" hasCustomPrompt="1"/>
          </p:nvPr>
        </p:nvSpPr>
        <p:spPr>
          <a:xfrm>
            <a:off x="635140" y="1188229"/>
            <a:ext cx="3517761" cy="494779"/>
          </a:xfrm>
        </p:spPr>
        <p:txBody>
          <a:bodyPr>
            <a:normAutofit/>
          </a:bodyPr>
          <a:lstStyle>
            <a:lvl1pPr>
              <a:defRPr sz="1200" baseline="0">
                <a:latin typeface="Franklin Gothic Medium" panose="020B0603020102020204" pitchFamily="34" charset="0"/>
              </a:defRPr>
            </a:lvl1pPr>
          </a:lstStyle>
          <a:p>
            <a:pPr lvl="0"/>
            <a:r>
              <a:rPr lang="en-US" dirty="0"/>
              <a:t>Place chart header here</a:t>
            </a:r>
          </a:p>
        </p:txBody>
      </p:sp>
      <p:sp>
        <p:nvSpPr>
          <p:cNvPr id="26" name="Text Placeholder 21"/>
          <p:cNvSpPr>
            <a:spLocks noGrp="1"/>
          </p:cNvSpPr>
          <p:nvPr>
            <p:ph type="body" sz="quarter" idx="13" hasCustomPrompt="1"/>
          </p:nvPr>
        </p:nvSpPr>
        <p:spPr>
          <a:xfrm>
            <a:off x="649951" y="5658628"/>
            <a:ext cx="10801349" cy="317500"/>
          </a:xfrm>
        </p:spPr>
        <p:txBody>
          <a:bodyPr anchor="b">
            <a:noAutofit/>
          </a:bodyPr>
          <a:lstStyle>
            <a:lvl1pPr>
              <a:defRPr sz="700" baseline="0">
                <a:solidFill>
                  <a:srgbClr val="5A6771"/>
                </a:solidFill>
                <a:latin typeface="Arial" panose="020B0604020202020204" pitchFamily="34" charset="0"/>
                <a:cs typeface="Arial" panose="020B0604020202020204" pitchFamily="34" charset="0"/>
              </a:defRPr>
            </a:lvl1pPr>
          </a:lstStyle>
          <a:p>
            <a:pPr lvl="0"/>
            <a:r>
              <a:rPr lang="en-US" dirty="0"/>
              <a:t>Place footnote text here</a:t>
            </a:r>
          </a:p>
        </p:txBody>
      </p:sp>
      <p:sp>
        <p:nvSpPr>
          <p:cNvPr id="4" name="Text Placeholder 3"/>
          <p:cNvSpPr>
            <a:spLocks noGrp="1"/>
          </p:cNvSpPr>
          <p:nvPr>
            <p:ph type="body" sz="quarter" idx="14" hasCustomPrompt="1"/>
          </p:nvPr>
        </p:nvSpPr>
        <p:spPr>
          <a:xfrm>
            <a:off x="655175" y="1766499"/>
            <a:ext cx="3510560" cy="3822700"/>
          </a:xfrm>
        </p:spPr>
        <p:txBody>
          <a:bodyPr/>
          <a:lstStyle>
            <a:lvl1pPr>
              <a:spcBef>
                <a:spcPts val="400"/>
              </a:spcBef>
              <a:defRPr sz="1100" baseline="0">
                <a:solidFill>
                  <a:srgbClr val="5A6771"/>
                </a:solidFill>
                <a:latin typeface="Franklin Gothic Medium" panose="020B0603020102020204" pitchFamily="34" charset="0"/>
              </a:defRPr>
            </a:lvl1pPr>
            <a:lvl2pPr>
              <a:spcBef>
                <a:spcPts val="400"/>
              </a:spcBef>
              <a:defRPr sz="1100">
                <a:solidFill>
                  <a:srgbClr val="5A6771"/>
                </a:solidFill>
                <a:latin typeface="Franklin Gothic Medium" panose="020B0603020102020204" pitchFamily="34" charset="0"/>
              </a:defRPr>
            </a:lvl2pPr>
            <a:lvl3pPr>
              <a:spcBef>
                <a:spcPts val="400"/>
              </a:spcBef>
              <a:defRPr sz="1100" baseline="0">
                <a:solidFill>
                  <a:srgbClr val="5A6771"/>
                </a:solidFill>
                <a:latin typeface="Franklin Gothic Medium" panose="020B0603020102020204" pitchFamily="34" charset="0"/>
              </a:defRPr>
            </a:lvl3pPr>
            <a:lvl4pPr>
              <a:defRPr sz="1100"/>
            </a:lvl4pPr>
            <a:lvl5pPr>
              <a:defRPr sz="1100"/>
            </a:lvl5pPr>
          </a:lstStyle>
          <a:p>
            <a:pPr lvl="0"/>
            <a:r>
              <a:rPr lang="en-US" dirty="0"/>
              <a:t>Place chart body text here</a:t>
            </a:r>
          </a:p>
          <a:p>
            <a:pPr lvl="1"/>
            <a:r>
              <a:rPr lang="en-US" dirty="0"/>
              <a:t>Place first level bullet text here</a:t>
            </a:r>
          </a:p>
          <a:p>
            <a:pPr lvl="2"/>
            <a:r>
              <a:rPr lang="en-US" dirty="0"/>
              <a:t>Place second level bullet text here</a:t>
            </a:r>
          </a:p>
        </p:txBody>
      </p:sp>
    </p:spTree>
    <p:extLst>
      <p:ext uri="{BB962C8B-B14F-4D97-AF65-F5344CB8AC3E}">
        <p14:creationId xmlns:p14="http://schemas.microsoft.com/office/powerpoint/2010/main" val="3086882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Vertical Title and Text">
    <p:spTree>
      <p:nvGrpSpPr>
        <p:cNvPr id="1" name=""/>
        <p:cNvGrpSpPr/>
        <p:nvPr/>
      </p:nvGrpSpPr>
      <p:grpSpPr>
        <a:xfrm>
          <a:off x="0" y="0"/>
          <a:ext cx="0" cy="0"/>
          <a:chOff x="0" y="0"/>
          <a:chExt cx="0" cy="0"/>
        </a:xfrm>
      </p:grpSpPr>
      <p:sp>
        <p:nvSpPr>
          <p:cNvPr id="15" name="Rectangle 14"/>
          <p:cNvSpPr/>
          <p:nvPr userDrawn="1"/>
        </p:nvSpPr>
        <p:spPr>
          <a:xfrm>
            <a:off x="0" y="6035933"/>
            <a:ext cx="12192000" cy="822067"/>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16" name="Rectangle 15"/>
          <p:cNvSpPr/>
          <p:nvPr userDrawn="1"/>
        </p:nvSpPr>
        <p:spPr>
          <a:xfrm>
            <a:off x="8168626" y="6451018"/>
            <a:ext cx="3395585" cy="130805"/>
          </a:xfrm>
          <a:prstGeom prst="rect">
            <a:avLst/>
          </a:prstGeom>
        </p:spPr>
        <p:txBody>
          <a:bodyPr wrap="square" lIns="0" tIns="0" rIns="0" bIns="0">
            <a:spAutoFit/>
          </a:bodyPr>
          <a:lstStyle/>
          <a:p>
            <a:pPr algn="r"/>
            <a:r>
              <a:rPr lang="en-US" sz="850" dirty="0">
                <a:solidFill>
                  <a:srgbClr val="5A6771">
                    <a:lumMod val="40000"/>
                    <a:lumOff val="60000"/>
                  </a:srgbClr>
                </a:solidFill>
                <a:latin typeface="Franklin Gothic Medium"/>
                <a:cs typeface="Franklin Gothic Medium"/>
              </a:rPr>
              <a:t>PROPRIETARY &amp; CONFIDENTIAL</a:t>
            </a:r>
          </a:p>
        </p:txBody>
      </p:sp>
      <p:sp>
        <p:nvSpPr>
          <p:cNvPr id="17" name="Rectangle 16"/>
          <p:cNvSpPr/>
          <p:nvPr userDrawn="1"/>
        </p:nvSpPr>
        <p:spPr>
          <a:xfrm>
            <a:off x="10758366" y="6251055"/>
            <a:ext cx="563033" cy="18288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srgbClr val="5A6771"/>
                </a:solidFill>
                <a:effectLst/>
                <a:uLnTx/>
                <a:uFillTx/>
                <a:latin typeface="Franklin Gothic Medium"/>
                <a:ea typeface="+mn-ea"/>
                <a:cs typeface="Franklin Gothic Medium"/>
              </a:rPr>
              <a:t>PAGE</a:t>
            </a:r>
            <a:endParaRPr kumimoji="0" lang="en-US" sz="850" b="0" i="0" u="none" strike="noStrike" kern="0" cap="none" spc="0" normalizeH="0" baseline="0" noProof="0" dirty="0">
              <a:ln>
                <a:noFill/>
              </a:ln>
              <a:solidFill>
                <a:srgbClr val="FFFFFF"/>
              </a:solidFill>
              <a:effectLst/>
              <a:uLnTx/>
              <a:uFillTx/>
              <a:latin typeface="Franklin Gothic Medium"/>
              <a:ea typeface="+mn-ea"/>
              <a:cs typeface="+mn-cs"/>
            </a:endParaRPr>
          </a:p>
        </p:txBody>
      </p:sp>
      <p:pic>
        <p:nvPicPr>
          <p:cNvPr id="22" name="Picture 21" descr="CCFiber_Logo_RGB.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117" y="6305250"/>
            <a:ext cx="2080683" cy="289796"/>
          </a:xfrm>
          <a:prstGeom prst="rect">
            <a:avLst/>
          </a:prstGeom>
        </p:spPr>
      </p:pic>
      <p:sp>
        <p:nvSpPr>
          <p:cNvPr id="23"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3" name="Text Placeholder 2"/>
          <p:cNvSpPr>
            <a:spLocks noGrp="1"/>
          </p:cNvSpPr>
          <p:nvPr>
            <p:ph type="body" sz="quarter" idx="10" hasCustomPrompt="1"/>
          </p:nvPr>
        </p:nvSpPr>
        <p:spPr>
          <a:xfrm>
            <a:off x="649212" y="268164"/>
            <a:ext cx="10244667" cy="461465"/>
          </a:xfrm>
        </p:spPr>
        <p:txBody>
          <a:bodyPr>
            <a:normAutofit/>
          </a:bodyPr>
          <a:lstStyle>
            <a:lvl1pPr>
              <a:defRPr sz="3200">
                <a:solidFill>
                  <a:srgbClr val="5A6771"/>
                </a:solidFill>
                <a:latin typeface="Georgia" panose="02040502050405020303" pitchFamily="18" charset="0"/>
              </a:defRPr>
            </a:lvl1pPr>
          </a:lstStyle>
          <a:p>
            <a:pPr lvl="0"/>
            <a:r>
              <a:rPr lang="en-US" dirty="0"/>
              <a:t>Place title of one-chart slide with text here</a:t>
            </a:r>
          </a:p>
        </p:txBody>
      </p:sp>
      <p:sp>
        <p:nvSpPr>
          <p:cNvPr id="24" name="Text Placeholder 19"/>
          <p:cNvSpPr>
            <a:spLocks noGrp="1"/>
          </p:cNvSpPr>
          <p:nvPr>
            <p:ph type="body" sz="quarter" idx="11" hasCustomPrompt="1"/>
          </p:nvPr>
        </p:nvSpPr>
        <p:spPr>
          <a:xfrm>
            <a:off x="1537150" y="1162499"/>
            <a:ext cx="3518071" cy="494779"/>
          </a:xfrm>
        </p:spPr>
        <p:txBody>
          <a:bodyPr>
            <a:normAutofit/>
          </a:bodyPr>
          <a:lstStyle>
            <a:lvl1pPr>
              <a:defRPr sz="1200" baseline="0">
                <a:latin typeface="Franklin Gothic Medium" panose="020B0603020102020204" pitchFamily="34" charset="0"/>
              </a:defRPr>
            </a:lvl1pPr>
          </a:lstStyle>
          <a:p>
            <a:pPr lvl="0"/>
            <a:r>
              <a:rPr lang="en-US" dirty="0"/>
              <a:t>Place chart header here</a:t>
            </a:r>
          </a:p>
        </p:txBody>
      </p:sp>
      <p:sp>
        <p:nvSpPr>
          <p:cNvPr id="25" name="Text Placeholder 24"/>
          <p:cNvSpPr>
            <a:spLocks noGrp="1"/>
          </p:cNvSpPr>
          <p:nvPr>
            <p:ph type="body" sz="quarter" idx="12" hasCustomPrompt="1"/>
          </p:nvPr>
        </p:nvSpPr>
        <p:spPr>
          <a:xfrm>
            <a:off x="1551828" y="4646343"/>
            <a:ext cx="3503392" cy="884663"/>
          </a:xfrm>
        </p:spPr>
        <p:txBody>
          <a:bodyPr>
            <a:normAutofit/>
          </a:bodyPr>
          <a:lstStyle>
            <a:lvl1pPr>
              <a:lnSpc>
                <a:spcPts val="1000"/>
              </a:lnSpc>
              <a:defRPr sz="1100">
                <a:solidFill>
                  <a:srgbClr val="5A6771"/>
                </a:solidFill>
                <a:latin typeface="Franklin Gothic Medium" panose="020B0603020102020204" pitchFamily="34" charset="0"/>
              </a:defRPr>
            </a:lvl1pPr>
            <a:lvl2pPr>
              <a:lnSpc>
                <a:spcPts val="1000"/>
              </a:lnSpc>
              <a:defRPr sz="1100">
                <a:solidFill>
                  <a:srgbClr val="5A6771"/>
                </a:solidFill>
                <a:latin typeface="Franklin Gothic Medium" panose="020B0603020102020204" pitchFamily="34" charset="0"/>
              </a:defRPr>
            </a:lvl2pPr>
            <a:lvl3pPr>
              <a:lnSpc>
                <a:spcPts val="1000"/>
              </a:lnSpc>
              <a:defRPr sz="1100">
                <a:solidFill>
                  <a:srgbClr val="5A6771"/>
                </a:solidFill>
                <a:latin typeface="Franklin Gothic Medium" panose="020B0603020102020204" pitchFamily="34" charset="0"/>
              </a:defRPr>
            </a:lvl3pPr>
          </a:lstStyle>
          <a:p>
            <a:pPr lvl="0"/>
            <a:r>
              <a:rPr lang="en-US" dirty="0"/>
              <a:t>Place chart body text here</a:t>
            </a:r>
          </a:p>
          <a:p>
            <a:pPr lvl="1"/>
            <a:r>
              <a:rPr lang="en-US" dirty="0"/>
              <a:t>Place first level bullet text here</a:t>
            </a:r>
          </a:p>
          <a:p>
            <a:pPr lvl="2"/>
            <a:r>
              <a:rPr lang="en-US" dirty="0"/>
              <a:t>Place second level bullet text here</a:t>
            </a:r>
          </a:p>
        </p:txBody>
      </p:sp>
      <p:sp>
        <p:nvSpPr>
          <p:cNvPr id="11" name="Text Placeholder 21"/>
          <p:cNvSpPr>
            <a:spLocks noGrp="1"/>
          </p:cNvSpPr>
          <p:nvPr>
            <p:ph type="body" sz="quarter" idx="13" hasCustomPrompt="1"/>
          </p:nvPr>
        </p:nvSpPr>
        <p:spPr>
          <a:xfrm>
            <a:off x="637118" y="5658628"/>
            <a:ext cx="10801349" cy="317500"/>
          </a:xfrm>
        </p:spPr>
        <p:txBody>
          <a:bodyPr anchor="b">
            <a:noAutofit/>
          </a:bodyPr>
          <a:lstStyle>
            <a:lvl1pPr>
              <a:defRPr sz="700" baseline="0">
                <a:solidFill>
                  <a:srgbClr val="5A6771"/>
                </a:solidFill>
                <a:latin typeface="Arial" panose="020B0604020202020204" pitchFamily="34" charset="0"/>
                <a:cs typeface="Arial" panose="020B0604020202020204" pitchFamily="34" charset="0"/>
              </a:defRPr>
            </a:lvl1pPr>
          </a:lstStyle>
          <a:p>
            <a:pPr lvl="0"/>
            <a:r>
              <a:rPr lang="en-US" dirty="0"/>
              <a:t>Place footnote text here</a:t>
            </a:r>
          </a:p>
        </p:txBody>
      </p:sp>
    </p:spTree>
    <p:extLst>
      <p:ext uri="{BB962C8B-B14F-4D97-AF65-F5344CB8AC3E}">
        <p14:creationId xmlns:p14="http://schemas.microsoft.com/office/powerpoint/2010/main" val="1427417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Vertical Title and Text">
    <p:spTree>
      <p:nvGrpSpPr>
        <p:cNvPr id="1" name=""/>
        <p:cNvGrpSpPr/>
        <p:nvPr/>
      </p:nvGrpSpPr>
      <p:grpSpPr>
        <a:xfrm>
          <a:off x="0" y="0"/>
          <a:ext cx="0" cy="0"/>
          <a:chOff x="0" y="0"/>
          <a:chExt cx="0" cy="0"/>
        </a:xfrm>
      </p:grpSpPr>
      <p:sp>
        <p:nvSpPr>
          <p:cNvPr id="15" name="Rectangle 14"/>
          <p:cNvSpPr/>
          <p:nvPr userDrawn="1"/>
        </p:nvSpPr>
        <p:spPr>
          <a:xfrm>
            <a:off x="0" y="6035933"/>
            <a:ext cx="12192000" cy="822067"/>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16" name="Rectangle 15"/>
          <p:cNvSpPr/>
          <p:nvPr userDrawn="1"/>
        </p:nvSpPr>
        <p:spPr>
          <a:xfrm>
            <a:off x="8168626" y="6451018"/>
            <a:ext cx="3395585" cy="130805"/>
          </a:xfrm>
          <a:prstGeom prst="rect">
            <a:avLst/>
          </a:prstGeom>
        </p:spPr>
        <p:txBody>
          <a:bodyPr wrap="square" lIns="0" tIns="0" rIns="0" bIns="0">
            <a:spAutoFit/>
          </a:bodyPr>
          <a:lstStyle/>
          <a:p>
            <a:pPr algn="r"/>
            <a:r>
              <a:rPr lang="en-US" sz="850" dirty="0">
                <a:solidFill>
                  <a:srgbClr val="5A6771">
                    <a:lumMod val="40000"/>
                    <a:lumOff val="60000"/>
                  </a:srgbClr>
                </a:solidFill>
                <a:latin typeface="Franklin Gothic Medium"/>
                <a:cs typeface="Franklin Gothic Medium"/>
              </a:rPr>
              <a:t>PROPRIETARY &amp; CONFIDENTIAL</a:t>
            </a:r>
          </a:p>
        </p:txBody>
      </p:sp>
      <p:sp>
        <p:nvSpPr>
          <p:cNvPr id="17" name="Rectangle 16"/>
          <p:cNvSpPr/>
          <p:nvPr userDrawn="1"/>
        </p:nvSpPr>
        <p:spPr>
          <a:xfrm>
            <a:off x="10758366" y="6251055"/>
            <a:ext cx="563033" cy="18288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srgbClr val="5A6771"/>
                </a:solidFill>
                <a:effectLst/>
                <a:uLnTx/>
                <a:uFillTx/>
                <a:latin typeface="Franklin Gothic Medium"/>
                <a:ea typeface="+mn-ea"/>
                <a:cs typeface="Franklin Gothic Medium"/>
              </a:rPr>
              <a:t>PAGE</a:t>
            </a:r>
            <a:endParaRPr kumimoji="0" lang="en-US" sz="850" b="0" i="0" u="none" strike="noStrike" kern="0" cap="none" spc="0" normalizeH="0" baseline="0" noProof="0" dirty="0">
              <a:ln>
                <a:noFill/>
              </a:ln>
              <a:solidFill>
                <a:srgbClr val="FFFFFF"/>
              </a:solidFill>
              <a:effectLst/>
              <a:uLnTx/>
              <a:uFillTx/>
              <a:latin typeface="Franklin Gothic Medium"/>
              <a:ea typeface="+mn-ea"/>
              <a:cs typeface="+mn-cs"/>
            </a:endParaRPr>
          </a:p>
        </p:txBody>
      </p:sp>
      <p:pic>
        <p:nvPicPr>
          <p:cNvPr id="22" name="Picture 21" descr="CCFiber_Logo_RGB.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117" y="6305250"/>
            <a:ext cx="2080683" cy="289796"/>
          </a:xfrm>
          <a:prstGeom prst="rect">
            <a:avLst/>
          </a:prstGeom>
        </p:spPr>
      </p:pic>
      <p:sp>
        <p:nvSpPr>
          <p:cNvPr id="23"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3" name="Text Placeholder 2"/>
          <p:cNvSpPr>
            <a:spLocks noGrp="1"/>
          </p:cNvSpPr>
          <p:nvPr>
            <p:ph type="body" sz="quarter" idx="10" hasCustomPrompt="1"/>
          </p:nvPr>
        </p:nvSpPr>
        <p:spPr>
          <a:xfrm>
            <a:off x="649212" y="268164"/>
            <a:ext cx="10244667" cy="834531"/>
          </a:xfrm>
        </p:spPr>
        <p:txBody>
          <a:bodyPr>
            <a:normAutofit/>
          </a:bodyPr>
          <a:lstStyle>
            <a:lvl1pPr>
              <a:defRPr sz="3200">
                <a:solidFill>
                  <a:srgbClr val="5A6771"/>
                </a:solidFill>
                <a:latin typeface="Georgia" panose="02040502050405020303" pitchFamily="18" charset="0"/>
              </a:defRPr>
            </a:lvl1pPr>
          </a:lstStyle>
          <a:p>
            <a:pPr lvl="0"/>
            <a:r>
              <a:rPr lang="en-US" dirty="0"/>
              <a:t>Place title of one-chart slide with text here</a:t>
            </a:r>
          </a:p>
        </p:txBody>
      </p:sp>
      <p:sp>
        <p:nvSpPr>
          <p:cNvPr id="24" name="Text Placeholder 19"/>
          <p:cNvSpPr>
            <a:spLocks noGrp="1"/>
          </p:cNvSpPr>
          <p:nvPr>
            <p:ph type="body" sz="quarter" idx="11" hasCustomPrompt="1"/>
          </p:nvPr>
        </p:nvSpPr>
        <p:spPr>
          <a:xfrm>
            <a:off x="1537150" y="1162499"/>
            <a:ext cx="3518071" cy="494779"/>
          </a:xfrm>
        </p:spPr>
        <p:txBody>
          <a:bodyPr>
            <a:normAutofit/>
          </a:bodyPr>
          <a:lstStyle>
            <a:lvl1pPr>
              <a:defRPr sz="1200" baseline="0">
                <a:latin typeface="Franklin Gothic Medium" panose="020B0603020102020204" pitchFamily="34" charset="0"/>
              </a:defRPr>
            </a:lvl1pPr>
          </a:lstStyle>
          <a:p>
            <a:pPr lvl="0"/>
            <a:r>
              <a:rPr lang="en-US" dirty="0"/>
              <a:t>Place chart header here</a:t>
            </a:r>
          </a:p>
        </p:txBody>
      </p:sp>
      <p:sp>
        <p:nvSpPr>
          <p:cNvPr id="25" name="Text Placeholder 24"/>
          <p:cNvSpPr>
            <a:spLocks noGrp="1"/>
          </p:cNvSpPr>
          <p:nvPr>
            <p:ph type="body" sz="quarter" idx="12" hasCustomPrompt="1"/>
          </p:nvPr>
        </p:nvSpPr>
        <p:spPr>
          <a:xfrm>
            <a:off x="1551828" y="4646343"/>
            <a:ext cx="3503392" cy="884663"/>
          </a:xfrm>
        </p:spPr>
        <p:txBody>
          <a:bodyPr>
            <a:normAutofit/>
          </a:bodyPr>
          <a:lstStyle>
            <a:lvl1pPr>
              <a:lnSpc>
                <a:spcPts val="1000"/>
              </a:lnSpc>
              <a:defRPr sz="1100">
                <a:solidFill>
                  <a:srgbClr val="5A6771"/>
                </a:solidFill>
                <a:latin typeface="Franklin Gothic Medium" panose="020B0603020102020204" pitchFamily="34" charset="0"/>
              </a:defRPr>
            </a:lvl1pPr>
            <a:lvl2pPr>
              <a:lnSpc>
                <a:spcPts val="1000"/>
              </a:lnSpc>
              <a:defRPr sz="1100">
                <a:solidFill>
                  <a:srgbClr val="5A6771"/>
                </a:solidFill>
                <a:latin typeface="Franklin Gothic Medium" panose="020B0603020102020204" pitchFamily="34" charset="0"/>
              </a:defRPr>
            </a:lvl2pPr>
            <a:lvl3pPr>
              <a:lnSpc>
                <a:spcPts val="1000"/>
              </a:lnSpc>
              <a:defRPr sz="1100">
                <a:solidFill>
                  <a:srgbClr val="5A6771"/>
                </a:solidFill>
                <a:latin typeface="Franklin Gothic Medium" panose="020B0603020102020204" pitchFamily="34" charset="0"/>
              </a:defRPr>
            </a:lvl3pPr>
          </a:lstStyle>
          <a:p>
            <a:pPr lvl="0"/>
            <a:r>
              <a:rPr lang="en-US" dirty="0"/>
              <a:t>Place chart body text here</a:t>
            </a:r>
          </a:p>
          <a:p>
            <a:pPr lvl="1"/>
            <a:r>
              <a:rPr lang="en-US" dirty="0"/>
              <a:t>Place first level bullet text here</a:t>
            </a:r>
          </a:p>
          <a:p>
            <a:pPr lvl="2"/>
            <a:r>
              <a:rPr lang="en-US" dirty="0"/>
              <a:t>Place second level bullet text here</a:t>
            </a:r>
          </a:p>
        </p:txBody>
      </p:sp>
      <p:sp>
        <p:nvSpPr>
          <p:cNvPr id="11" name="Text Placeholder 21"/>
          <p:cNvSpPr>
            <a:spLocks noGrp="1"/>
          </p:cNvSpPr>
          <p:nvPr>
            <p:ph type="body" sz="quarter" idx="13" hasCustomPrompt="1"/>
          </p:nvPr>
        </p:nvSpPr>
        <p:spPr>
          <a:xfrm>
            <a:off x="637118" y="5658628"/>
            <a:ext cx="10801349" cy="317500"/>
          </a:xfrm>
        </p:spPr>
        <p:txBody>
          <a:bodyPr anchor="b">
            <a:noAutofit/>
          </a:bodyPr>
          <a:lstStyle>
            <a:lvl1pPr>
              <a:defRPr sz="700" baseline="0">
                <a:solidFill>
                  <a:srgbClr val="5A6771"/>
                </a:solidFill>
                <a:latin typeface="Arial" panose="020B0604020202020204" pitchFamily="34" charset="0"/>
                <a:cs typeface="Arial" panose="020B0604020202020204" pitchFamily="34" charset="0"/>
              </a:defRPr>
            </a:lvl1pPr>
          </a:lstStyle>
          <a:p>
            <a:pPr lvl="0"/>
            <a:r>
              <a:rPr lang="en-US" dirty="0"/>
              <a:t>Place footnote text here</a:t>
            </a:r>
          </a:p>
        </p:txBody>
      </p:sp>
      <p:sp>
        <p:nvSpPr>
          <p:cNvPr id="12" name="Text Placeholder 19"/>
          <p:cNvSpPr>
            <a:spLocks noGrp="1"/>
          </p:cNvSpPr>
          <p:nvPr>
            <p:ph type="body" sz="quarter" idx="14" hasCustomPrompt="1"/>
          </p:nvPr>
        </p:nvSpPr>
        <p:spPr>
          <a:xfrm>
            <a:off x="6409590" y="1162499"/>
            <a:ext cx="3518071" cy="494779"/>
          </a:xfrm>
        </p:spPr>
        <p:txBody>
          <a:bodyPr>
            <a:normAutofit/>
          </a:bodyPr>
          <a:lstStyle>
            <a:lvl1pPr>
              <a:defRPr sz="1200" baseline="0">
                <a:latin typeface="Franklin Gothic Medium" panose="020B0603020102020204" pitchFamily="34" charset="0"/>
              </a:defRPr>
            </a:lvl1pPr>
          </a:lstStyle>
          <a:p>
            <a:pPr lvl="0"/>
            <a:r>
              <a:rPr lang="en-US" dirty="0"/>
              <a:t>Place chart header here</a:t>
            </a:r>
          </a:p>
        </p:txBody>
      </p:sp>
      <p:sp>
        <p:nvSpPr>
          <p:cNvPr id="13" name="Text Placeholder 24"/>
          <p:cNvSpPr>
            <a:spLocks noGrp="1"/>
          </p:cNvSpPr>
          <p:nvPr>
            <p:ph type="body" sz="quarter" idx="15" hasCustomPrompt="1"/>
          </p:nvPr>
        </p:nvSpPr>
        <p:spPr>
          <a:xfrm>
            <a:off x="6424268" y="4646343"/>
            <a:ext cx="3503392" cy="884663"/>
          </a:xfrm>
        </p:spPr>
        <p:txBody>
          <a:bodyPr>
            <a:normAutofit/>
          </a:bodyPr>
          <a:lstStyle>
            <a:lvl1pPr>
              <a:lnSpc>
                <a:spcPts val="1000"/>
              </a:lnSpc>
              <a:defRPr sz="1100">
                <a:solidFill>
                  <a:srgbClr val="5A6771"/>
                </a:solidFill>
                <a:latin typeface="Franklin Gothic Medium" panose="020B0603020102020204" pitchFamily="34" charset="0"/>
              </a:defRPr>
            </a:lvl1pPr>
            <a:lvl2pPr>
              <a:lnSpc>
                <a:spcPts val="1000"/>
              </a:lnSpc>
              <a:defRPr sz="1100">
                <a:solidFill>
                  <a:srgbClr val="5A6771"/>
                </a:solidFill>
                <a:latin typeface="Franklin Gothic Medium" panose="020B0603020102020204" pitchFamily="34" charset="0"/>
              </a:defRPr>
            </a:lvl2pPr>
            <a:lvl3pPr>
              <a:lnSpc>
                <a:spcPts val="1000"/>
              </a:lnSpc>
              <a:defRPr sz="1100">
                <a:solidFill>
                  <a:srgbClr val="5A6771"/>
                </a:solidFill>
                <a:latin typeface="Franklin Gothic Medium" panose="020B0603020102020204" pitchFamily="34" charset="0"/>
              </a:defRPr>
            </a:lvl3pPr>
          </a:lstStyle>
          <a:p>
            <a:pPr lvl="0"/>
            <a:r>
              <a:rPr lang="en-US" dirty="0"/>
              <a:t>Place chart body text here</a:t>
            </a:r>
          </a:p>
          <a:p>
            <a:pPr lvl="1"/>
            <a:r>
              <a:rPr lang="en-US" dirty="0"/>
              <a:t>Place first level bullet text here</a:t>
            </a:r>
          </a:p>
          <a:p>
            <a:pPr lvl="2"/>
            <a:r>
              <a:rPr lang="en-US" dirty="0"/>
              <a:t>Place second level bullet text here</a:t>
            </a:r>
          </a:p>
        </p:txBody>
      </p:sp>
    </p:spTree>
    <p:extLst>
      <p:ext uri="{BB962C8B-B14F-4D97-AF65-F5344CB8AC3E}">
        <p14:creationId xmlns:p14="http://schemas.microsoft.com/office/powerpoint/2010/main" val="3012211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15" name="Rectangle 14"/>
          <p:cNvSpPr/>
          <p:nvPr userDrawn="1"/>
        </p:nvSpPr>
        <p:spPr>
          <a:xfrm>
            <a:off x="0" y="6035933"/>
            <a:ext cx="12192000" cy="822067"/>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16" name="Rectangle 15"/>
          <p:cNvSpPr/>
          <p:nvPr userDrawn="1"/>
        </p:nvSpPr>
        <p:spPr>
          <a:xfrm>
            <a:off x="8168626" y="6451018"/>
            <a:ext cx="3395585" cy="130805"/>
          </a:xfrm>
          <a:prstGeom prst="rect">
            <a:avLst/>
          </a:prstGeom>
        </p:spPr>
        <p:txBody>
          <a:bodyPr wrap="square" lIns="0" tIns="0" rIns="0" bIns="0">
            <a:spAutoFit/>
          </a:bodyPr>
          <a:lstStyle/>
          <a:p>
            <a:pPr algn="r"/>
            <a:r>
              <a:rPr lang="en-US" sz="850" dirty="0">
                <a:solidFill>
                  <a:srgbClr val="5A6771">
                    <a:lumMod val="40000"/>
                    <a:lumOff val="60000"/>
                  </a:srgbClr>
                </a:solidFill>
                <a:latin typeface="Franklin Gothic Medium"/>
                <a:cs typeface="Franklin Gothic Medium"/>
              </a:rPr>
              <a:t>PROPRIETARY &amp; CONFIDENTIAL</a:t>
            </a:r>
          </a:p>
        </p:txBody>
      </p:sp>
      <p:sp>
        <p:nvSpPr>
          <p:cNvPr id="17" name="Rectangle 16"/>
          <p:cNvSpPr/>
          <p:nvPr userDrawn="1"/>
        </p:nvSpPr>
        <p:spPr>
          <a:xfrm>
            <a:off x="10758366" y="6251055"/>
            <a:ext cx="563033" cy="18288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srgbClr val="5A6771"/>
                </a:solidFill>
                <a:effectLst/>
                <a:uLnTx/>
                <a:uFillTx/>
                <a:latin typeface="Franklin Gothic Medium"/>
                <a:ea typeface="+mn-ea"/>
                <a:cs typeface="Franklin Gothic Medium"/>
              </a:rPr>
              <a:t>PAGE</a:t>
            </a:r>
            <a:endParaRPr kumimoji="0" lang="en-US" sz="85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21" name="Text Placeholder 12"/>
          <p:cNvSpPr txBox="1">
            <a:spLocks/>
          </p:cNvSpPr>
          <p:nvPr userDrawn="1"/>
        </p:nvSpPr>
        <p:spPr>
          <a:xfrm>
            <a:off x="649217" y="5582224"/>
            <a:ext cx="10941049" cy="403788"/>
          </a:xfrm>
          <a:prstGeom prst="rect">
            <a:avLst/>
          </a:prstGeom>
        </p:spPr>
        <p:txBody>
          <a:bodyPr vert="horz" lIns="0" tIns="45720" rIns="0" bIns="45720" rtlCol="0" anchor="b">
            <a:normAutofit/>
          </a:bodyPr>
          <a:lstStyle>
            <a:lvl1pPr marL="0" indent="0" algn="l" defTabSz="457200" rtl="0" eaLnBrk="1" latinLnBrk="0" hangingPunct="1">
              <a:spcBef>
                <a:spcPts val="800"/>
              </a:spcBef>
              <a:buFont typeface="Arial"/>
              <a:buNone/>
              <a:defRPr sz="700" kern="1200" baseline="0">
                <a:solidFill>
                  <a:schemeClr val="bg2"/>
                </a:solidFill>
                <a:latin typeface="Arial"/>
                <a:ea typeface="+mn-ea"/>
                <a:cs typeface="Arial"/>
              </a:defRPr>
            </a:lvl1pPr>
            <a:lvl2pPr marL="169863" indent="-169863" algn="l" defTabSz="457200" rtl="0" eaLnBrk="1" latinLnBrk="0" hangingPunct="1">
              <a:spcBef>
                <a:spcPts val="800"/>
              </a:spcBef>
              <a:buFont typeface="Arial"/>
              <a:buChar char="•"/>
              <a:defRPr sz="1700" kern="1200">
                <a:solidFill>
                  <a:schemeClr val="bg2"/>
                </a:solidFill>
                <a:latin typeface="+mn-lt"/>
                <a:ea typeface="+mn-ea"/>
                <a:cs typeface="+mn-cs"/>
              </a:defRPr>
            </a:lvl2pPr>
            <a:lvl3pPr marL="463550" indent="-177800" algn="l" defTabSz="457200" rtl="0" eaLnBrk="1" latinLnBrk="0" hangingPunct="1">
              <a:spcBef>
                <a:spcPts val="800"/>
              </a:spcBef>
              <a:buFont typeface="Lucida Grande"/>
              <a:buChar char="-"/>
              <a:tabLst/>
              <a:defRPr sz="1700" kern="1200">
                <a:solidFill>
                  <a:schemeClr val="bg2"/>
                </a:solidFill>
                <a:latin typeface="+mn-lt"/>
                <a:ea typeface="+mn-ea"/>
                <a:cs typeface="+mn-cs"/>
              </a:defRPr>
            </a:lvl3pPr>
            <a:lvl4pPr marL="742950" indent="-171450" algn="l" defTabSz="457200" rtl="0" eaLnBrk="1" latinLnBrk="0" hangingPunct="1">
              <a:spcBef>
                <a:spcPts val="800"/>
              </a:spcBef>
              <a:buFont typeface="Arial"/>
              <a:buChar char="•"/>
              <a:defRPr sz="1500" kern="1200">
                <a:solidFill>
                  <a:schemeClr val="bg2"/>
                </a:solidFill>
                <a:latin typeface="+mn-lt"/>
                <a:ea typeface="+mn-ea"/>
                <a:cs typeface="+mn-cs"/>
              </a:defRPr>
            </a:lvl4pPr>
            <a:lvl5pPr marL="965200" indent="-166688" algn="l" defTabSz="457200" rtl="0" eaLnBrk="1" latinLnBrk="0" hangingPunct="1">
              <a:spcBef>
                <a:spcPts val="800"/>
              </a:spcBef>
              <a:buFont typeface="Lucida Grande"/>
              <a:buChar char="-"/>
              <a:defRPr sz="15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800"/>
              </a:spcBef>
              <a:spcAft>
                <a:spcPts val="0"/>
              </a:spcAft>
              <a:buClrTx/>
              <a:buSzTx/>
              <a:buFont typeface="Arial"/>
              <a:buNone/>
              <a:tabLst/>
              <a:defRPr/>
            </a:pPr>
            <a:r>
              <a:rPr kumimoji="0" lang="en-US" sz="700" b="0" i="0" u="none" strike="noStrike" kern="1200" cap="none" spc="0" normalizeH="0" baseline="0" noProof="0" dirty="0">
                <a:ln>
                  <a:noFill/>
                </a:ln>
                <a:solidFill>
                  <a:srgbClr val="5A6771"/>
                </a:solidFill>
                <a:effectLst/>
                <a:uLnTx/>
                <a:uFillTx/>
                <a:latin typeface="Arial"/>
                <a:ea typeface="+mn-ea"/>
                <a:cs typeface="Arial"/>
              </a:rPr>
              <a:t>Place footnote text here</a:t>
            </a:r>
          </a:p>
        </p:txBody>
      </p:sp>
      <p:pic>
        <p:nvPicPr>
          <p:cNvPr id="35" name="Picture 34" descr="CCFiber_Logo_RGB.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117" y="6305250"/>
            <a:ext cx="2080683" cy="289796"/>
          </a:xfrm>
          <a:prstGeom prst="rect">
            <a:avLst/>
          </a:prstGeom>
        </p:spPr>
      </p:pic>
      <p:sp>
        <p:nvSpPr>
          <p:cNvPr id="36"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47" name="Text Placeholder 24"/>
          <p:cNvSpPr>
            <a:spLocks noGrp="1"/>
          </p:cNvSpPr>
          <p:nvPr>
            <p:ph type="body" sz="quarter" idx="12" hasCustomPrompt="1"/>
          </p:nvPr>
        </p:nvSpPr>
        <p:spPr>
          <a:xfrm>
            <a:off x="665069" y="1699563"/>
            <a:ext cx="2184015" cy="1562946"/>
          </a:xfrm>
        </p:spPr>
        <p:txBody>
          <a:bodyPr>
            <a:normAutofit/>
          </a:bodyPr>
          <a:lstStyle>
            <a:lvl1pPr>
              <a:lnSpc>
                <a:spcPts val="1000"/>
              </a:lnSpc>
              <a:spcBef>
                <a:spcPts val="600"/>
              </a:spcBef>
              <a:defRPr sz="1000">
                <a:solidFill>
                  <a:srgbClr val="5A6771"/>
                </a:solidFill>
                <a:latin typeface="Franklin Gothic Medium" panose="020B0603020102020204" pitchFamily="34" charset="0"/>
              </a:defRPr>
            </a:lvl1pPr>
            <a:lvl2pPr>
              <a:lnSpc>
                <a:spcPts val="1000"/>
              </a:lnSpc>
              <a:spcBef>
                <a:spcPts val="600"/>
              </a:spcBef>
              <a:defRPr sz="1000">
                <a:solidFill>
                  <a:srgbClr val="5A6771"/>
                </a:solidFill>
                <a:latin typeface="Franklin Gothic Medium" panose="020B0603020102020204" pitchFamily="34" charset="0"/>
              </a:defRPr>
            </a:lvl2pPr>
            <a:lvl3pPr>
              <a:lnSpc>
                <a:spcPts val="1000"/>
              </a:lnSpc>
              <a:spcBef>
                <a:spcPts val="600"/>
              </a:spcBef>
              <a:defRPr sz="1000">
                <a:solidFill>
                  <a:srgbClr val="5A6771"/>
                </a:solidFill>
                <a:latin typeface="Franklin Gothic Medium" panose="020B0603020102020204" pitchFamily="34" charset="0"/>
              </a:defRPr>
            </a:lvl3pPr>
          </a:lstStyle>
          <a:p>
            <a:pPr lvl="0"/>
            <a:r>
              <a:rPr lang="en-US" dirty="0"/>
              <a:t>Place chart body text here</a:t>
            </a:r>
          </a:p>
          <a:p>
            <a:pPr lvl="1"/>
            <a:r>
              <a:rPr lang="en-US" dirty="0"/>
              <a:t>Place first level bullet text here</a:t>
            </a:r>
          </a:p>
        </p:txBody>
      </p:sp>
      <p:sp>
        <p:nvSpPr>
          <p:cNvPr id="52" name="Text Placeholder 24"/>
          <p:cNvSpPr>
            <a:spLocks noGrp="1"/>
          </p:cNvSpPr>
          <p:nvPr>
            <p:ph type="body" sz="quarter" idx="13" hasCustomPrompt="1"/>
          </p:nvPr>
        </p:nvSpPr>
        <p:spPr>
          <a:xfrm>
            <a:off x="6566422" y="1661063"/>
            <a:ext cx="2184015" cy="1601446"/>
          </a:xfrm>
        </p:spPr>
        <p:txBody>
          <a:bodyPr>
            <a:normAutofit/>
          </a:bodyPr>
          <a:lstStyle>
            <a:lvl1pPr>
              <a:lnSpc>
                <a:spcPts val="1000"/>
              </a:lnSpc>
              <a:spcBef>
                <a:spcPts val="600"/>
              </a:spcBef>
              <a:defRPr sz="1000">
                <a:solidFill>
                  <a:srgbClr val="5A6771"/>
                </a:solidFill>
                <a:latin typeface="Franklin Gothic Medium" panose="020B0603020102020204" pitchFamily="34" charset="0"/>
              </a:defRPr>
            </a:lvl1pPr>
            <a:lvl2pPr>
              <a:lnSpc>
                <a:spcPts val="1000"/>
              </a:lnSpc>
              <a:spcBef>
                <a:spcPts val="600"/>
              </a:spcBef>
              <a:defRPr sz="1000">
                <a:solidFill>
                  <a:srgbClr val="5A6771"/>
                </a:solidFill>
                <a:latin typeface="Franklin Gothic Medium" panose="020B0603020102020204" pitchFamily="34" charset="0"/>
              </a:defRPr>
            </a:lvl2pPr>
            <a:lvl3pPr>
              <a:lnSpc>
                <a:spcPts val="1000"/>
              </a:lnSpc>
              <a:spcBef>
                <a:spcPts val="600"/>
              </a:spcBef>
              <a:defRPr sz="1000">
                <a:solidFill>
                  <a:srgbClr val="5A6771"/>
                </a:solidFill>
                <a:latin typeface="Franklin Gothic Medium" panose="020B0603020102020204" pitchFamily="34" charset="0"/>
              </a:defRPr>
            </a:lvl3pPr>
          </a:lstStyle>
          <a:p>
            <a:pPr lvl="0"/>
            <a:r>
              <a:rPr lang="en-US" dirty="0"/>
              <a:t>Place chart body text here</a:t>
            </a:r>
          </a:p>
          <a:p>
            <a:pPr lvl="1"/>
            <a:r>
              <a:rPr lang="en-US" dirty="0"/>
              <a:t>Place first level bullet text here</a:t>
            </a:r>
          </a:p>
        </p:txBody>
      </p:sp>
      <p:sp>
        <p:nvSpPr>
          <p:cNvPr id="54" name="Text Placeholder 24"/>
          <p:cNvSpPr>
            <a:spLocks noGrp="1"/>
          </p:cNvSpPr>
          <p:nvPr>
            <p:ph type="body" sz="quarter" idx="14" hasCustomPrompt="1"/>
          </p:nvPr>
        </p:nvSpPr>
        <p:spPr>
          <a:xfrm>
            <a:off x="665069" y="4057779"/>
            <a:ext cx="2184015" cy="1474526"/>
          </a:xfrm>
        </p:spPr>
        <p:txBody>
          <a:bodyPr>
            <a:normAutofit/>
          </a:bodyPr>
          <a:lstStyle>
            <a:lvl1pPr>
              <a:lnSpc>
                <a:spcPts val="1000"/>
              </a:lnSpc>
              <a:spcBef>
                <a:spcPts val="600"/>
              </a:spcBef>
              <a:defRPr sz="1000">
                <a:solidFill>
                  <a:srgbClr val="5A6771"/>
                </a:solidFill>
                <a:latin typeface="Franklin Gothic Medium" panose="020B0603020102020204" pitchFamily="34" charset="0"/>
              </a:defRPr>
            </a:lvl1pPr>
            <a:lvl2pPr>
              <a:lnSpc>
                <a:spcPts val="1000"/>
              </a:lnSpc>
              <a:spcBef>
                <a:spcPts val="600"/>
              </a:spcBef>
              <a:defRPr sz="1000">
                <a:solidFill>
                  <a:srgbClr val="5A6771"/>
                </a:solidFill>
                <a:latin typeface="Franklin Gothic Medium" panose="020B0603020102020204" pitchFamily="34" charset="0"/>
              </a:defRPr>
            </a:lvl2pPr>
            <a:lvl3pPr>
              <a:lnSpc>
                <a:spcPts val="1000"/>
              </a:lnSpc>
              <a:spcBef>
                <a:spcPts val="600"/>
              </a:spcBef>
              <a:defRPr sz="1000">
                <a:solidFill>
                  <a:srgbClr val="5A6771"/>
                </a:solidFill>
                <a:latin typeface="Franklin Gothic Medium" panose="020B0603020102020204" pitchFamily="34" charset="0"/>
              </a:defRPr>
            </a:lvl3pPr>
          </a:lstStyle>
          <a:p>
            <a:pPr lvl="0"/>
            <a:r>
              <a:rPr lang="en-US" dirty="0"/>
              <a:t>Place chart body text here</a:t>
            </a:r>
          </a:p>
          <a:p>
            <a:pPr lvl="1"/>
            <a:r>
              <a:rPr lang="en-US" dirty="0"/>
              <a:t>Place first level bullet text here</a:t>
            </a:r>
          </a:p>
        </p:txBody>
      </p:sp>
      <p:sp>
        <p:nvSpPr>
          <p:cNvPr id="56" name="Text Placeholder 24"/>
          <p:cNvSpPr>
            <a:spLocks noGrp="1"/>
          </p:cNvSpPr>
          <p:nvPr>
            <p:ph type="body" sz="quarter" idx="15" hasCustomPrompt="1"/>
          </p:nvPr>
        </p:nvSpPr>
        <p:spPr>
          <a:xfrm>
            <a:off x="6566422" y="4019280"/>
            <a:ext cx="2184015" cy="1562945"/>
          </a:xfrm>
        </p:spPr>
        <p:txBody>
          <a:bodyPr>
            <a:normAutofit/>
          </a:bodyPr>
          <a:lstStyle>
            <a:lvl1pPr>
              <a:lnSpc>
                <a:spcPts val="1000"/>
              </a:lnSpc>
              <a:spcBef>
                <a:spcPts val="600"/>
              </a:spcBef>
              <a:defRPr sz="1000">
                <a:solidFill>
                  <a:srgbClr val="5A6771"/>
                </a:solidFill>
                <a:latin typeface="Franklin Gothic Medium" panose="020B0603020102020204" pitchFamily="34" charset="0"/>
              </a:defRPr>
            </a:lvl1pPr>
            <a:lvl2pPr>
              <a:lnSpc>
                <a:spcPts val="1000"/>
              </a:lnSpc>
              <a:spcBef>
                <a:spcPts val="600"/>
              </a:spcBef>
              <a:defRPr sz="1000">
                <a:solidFill>
                  <a:srgbClr val="5A6771"/>
                </a:solidFill>
                <a:latin typeface="Franklin Gothic Medium" panose="020B0603020102020204" pitchFamily="34" charset="0"/>
              </a:defRPr>
            </a:lvl2pPr>
            <a:lvl3pPr>
              <a:lnSpc>
                <a:spcPts val="1000"/>
              </a:lnSpc>
              <a:spcBef>
                <a:spcPts val="600"/>
              </a:spcBef>
              <a:defRPr sz="1000">
                <a:solidFill>
                  <a:srgbClr val="5A6771"/>
                </a:solidFill>
                <a:latin typeface="Franklin Gothic Medium" panose="020B0603020102020204" pitchFamily="34" charset="0"/>
              </a:defRPr>
            </a:lvl3pPr>
          </a:lstStyle>
          <a:p>
            <a:pPr lvl="0"/>
            <a:r>
              <a:rPr lang="en-US" dirty="0"/>
              <a:t>Place chart body text here</a:t>
            </a:r>
          </a:p>
          <a:p>
            <a:pPr lvl="1"/>
            <a:r>
              <a:rPr lang="en-US" dirty="0"/>
              <a:t>Place first level bullet text here</a:t>
            </a:r>
          </a:p>
        </p:txBody>
      </p:sp>
      <p:sp>
        <p:nvSpPr>
          <p:cNvPr id="3" name="Text Placeholder 2"/>
          <p:cNvSpPr>
            <a:spLocks noGrp="1"/>
          </p:cNvSpPr>
          <p:nvPr>
            <p:ph type="body" sz="quarter" idx="16" hasCustomPrompt="1"/>
          </p:nvPr>
        </p:nvSpPr>
        <p:spPr>
          <a:xfrm>
            <a:off x="665071" y="3632207"/>
            <a:ext cx="2184016" cy="400612"/>
          </a:xfrm>
        </p:spPr>
        <p:txBody>
          <a:bodyPr>
            <a:normAutofit/>
          </a:bodyPr>
          <a:lstStyle>
            <a:lvl1pPr>
              <a:defRPr sz="1100">
                <a:latin typeface="Franklin Gothic Medium" panose="020B0603020102020204" pitchFamily="34" charset="0"/>
              </a:defRPr>
            </a:lvl1pPr>
          </a:lstStyle>
          <a:p>
            <a:pPr lvl="0"/>
            <a:r>
              <a:rPr lang="en-US" dirty="0"/>
              <a:t>Place chart header  here</a:t>
            </a:r>
          </a:p>
        </p:txBody>
      </p:sp>
      <p:sp>
        <p:nvSpPr>
          <p:cNvPr id="57" name="Text Placeholder 2"/>
          <p:cNvSpPr>
            <a:spLocks noGrp="1"/>
          </p:cNvSpPr>
          <p:nvPr>
            <p:ph type="body" sz="quarter" idx="17" hasCustomPrompt="1"/>
          </p:nvPr>
        </p:nvSpPr>
        <p:spPr>
          <a:xfrm>
            <a:off x="6566421" y="1235491"/>
            <a:ext cx="2184016" cy="400612"/>
          </a:xfrm>
        </p:spPr>
        <p:txBody>
          <a:bodyPr>
            <a:normAutofit/>
          </a:bodyPr>
          <a:lstStyle>
            <a:lvl1pPr>
              <a:defRPr sz="1100">
                <a:latin typeface="Franklin Gothic Medium" panose="020B0603020102020204" pitchFamily="34" charset="0"/>
              </a:defRPr>
            </a:lvl1pPr>
          </a:lstStyle>
          <a:p>
            <a:pPr lvl="0"/>
            <a:r>
              <a:rPr lang="en-US" dirty="0"/>
              <a:t>Place chart header  here</a:t>
            </a:r>
          </a:p>
        </p:txBody>
      </p:sp>
      <p:sp>
        <p:nvSpPr>
          <p:cNvPr id="58" name="Text Placeholder 2"/>
          <p:cNvSpPr>
            <a:spLocks noGrp="1"/>
          </p:cNvSpPr>
          <p:nvPr>
            <p:ph type="body" sz="quarter" idx="18" hasCustomPrompt="1"/>
          </p:nvPr>
        </p:nvSpPr>
        <p:spPr>
          <a:xfrm>
            <a:off x="677904" y="1272705"/>
            <a:ext cx="2184016" cy="400612"/>
          </a:xfrm>
        </p:spPr>
        <p:txBody>
          <a:bodyPr>
            <a:normAutofit/>
          </a:bodyPr>
          <a:lstStyle>
            <a:lvl1pPr>
              <a:defRPr sz="1100">
                <a:latin typeface="Franklin Gothic Medium" panose="020B0603020102020204" pitchFamily="34" charset="0"/>
              </a:defRPr>
            </a:lvl1pPr>
          </a:lstStyle>
          <a:p>
            <a:pPr lvl="0"/>
            <a:r>
              <a:rPr lang="en-US" dirty="0"/>
              <a:t>Place chart header  here</a:t>
            </a:r>
          </a:p>
        </p:txBody>
      </p:sp>
      <p:sp>
        <p:nvSpPr>
          <p:cNvPr id="59" name="Text Placeholder 2"/>
          <p:cNvSpPr>
            <a:spLocks noGrp="1"/>
          </p:cNvSpPr>
          <p:nvPr>
            <p:ph type="body" sz="quarter" idx="19" hasCustomPrompt="1"/>
          </p:nvPr>
        </p:nvSpPr>
        <p:spPr>
          <a:xfrm>
            <a:off x="6566420" y="3569743"/>
            <a:ext cx="2184016" cy="400612"/>
          </a:xfrm>
        </p:spPr>
        <p:txBody>
          <a:bodyPr>
            <a:normAutofit/>
          </a:bodyPr>
          <a:lstStyle>
            <a:lvl1pPr>
              <a:defRPr sz="1100">
                <a:latin typeface="Franklin Gothic Medium" panose="020B0603020102020204" pitchFamily="34" charset="0"/>
              </a:defRPr>
            </a:lvl1pPr>
          </a:lstStyle>
          <a:p>
            <a:pPr lvl="0"/>
            <a:r>
              <a:rPr lang="en-US" dirty="0"/>
              <a:t>Place chart header  here</a:t>
            </a:r>
          </a:p>
        </p:txBody>
      </p:sp>
      <p:sp>
        <p:nvSpPr>
          <p:cNvPr id="5" name="Text Placeholder 4"/>
          <p:cNvSpPr>
            <a:spLocks noGrp="1"/>
          </p:cNvSpPr>
          <p:nvPr>
            <p:ph type="body" sz="quarter" idx="20" hasCustomPrompt="1"/>
          </p:nvPr>
        </p:nvSpPr>
        <p:spPr>
          <a:xfrm>
            <a:off x="636449" y="275776"/>
            <a:ext cx="9091484" cy="909795"/>
          </a:xfrm>
        </p:spPr>
        <p:txBody>
          <a:bodyPr>
            <a:normAutofit/>
          </a:bodyPr>
          <a:lstStyle>
            <a:lvl1pPr>
              <a:defRPr sz="3200" baseline="0">
                <a:solidFill>
                  <a:srgbClr val="5A6771"/>
                </a:solidFill>
                <a:latin typeface="Georgia" panose="02040502050405020303" pitchFamily="18" charset="0"/>
              </a:defRPr>
            </a:lvl1pPr>
          </a:lstStyle>
          <a:p>
            <a:pPr lvl="0"/>
            <a:r>
              <a:rPr lang="en-US" dirty="0"/>
              <a:t>Place title of four-chart slide here</a:t>
            </a:r>
          </a:p>
        </p:txBody>
      </p:sp>
    </p:spTree>
    <p:extLst>
      <p:ext uri="{BB962C8B-B14F-4D97-AF65-F5344CB8AC3E}">
        <p14:creationId xmlns:p14="http://schemas.microsoft.com/office/powerpoint/2010/main" val="396839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24" name="Rectangle 23"/>
          <p:cNvSpPr/>
          <p:nvPr userDrawn="1"/>
        </p:nvSpPr>
        <p:spPr>
          <a:xfrm>
            <a:off x="0" y="6035933"/>
            <a:ext cx="12192000" cy="822067"/>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25" name="Rectangle 24"/>
          <p:cNvSpPr/>
          <p:nvPr userDrawn="1"/>
        </p:nvSpPr>
        <p:spPr>
          <a:xfrm>
            <a:off x="8168626" y="6451018"/>
            <a:ext cx="3395585" cy="130805"/>
          </a:xfrm>
          <a:prstGeom prst="rect">
            <a:avLst/>
          </a:prstGeom>
        </p:spPr>
        <p:txBody>
          <a:bodyPr wrap="square" lIns="0" tIns="0" rIns="0" bIns="0">
            <a:spAutoFit/>
          </a:bodyPr>
          <a:lstStyle/>
          <a:p>
            <a:pPr algn="r"/>
            <a:r>
              <a:rPr lang="en-US" sz="850" dirty="0">
                <a:solidFill>
                  <a:srgbClr val="5A6771">
                    <a:lumMod val="40000"/>
                    <a:lumOff val="60000"/>
                  </a:srgbClr>
                </a:solidFill>
                <a:latin typeface="Franklin Gothic Medium"/>
                <a:cs typeface="Franklin Gothic Medium"/>
              </a:rPr>
              <a:t>PROPRIETARY &amp; CONFIDENTIAL</a:t>
            </a:r>
          </a:p>
        </p:txBody>
      </p:sp>
      <p:sp>
        <p:nvSpPr>
          <p:cNvPr id="26" name="Rectangle 25"/>
          <p:cNvSpPr/>
          <p:nvPr userDrawn="1"/>
        </p:nvSpPr>
        <p:spPr>
          <a:xfrm>
            <a:off x="10758366" y="6251055"/>
            <a:ext cx="563033" cy="182880"/>
          </a:xfrm>
          <a:prstGeom prst="rect">
            <a:avLst/>
          </a:prstGeom>
          <a:noFill/>
          <a:ln w="9525" cap="flat" cmpd="sng" algn="ctr">
            <a:noFill/>
            <a:prstDash val="soli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50" b="0" i="0" u="none" strike="noStrike" kern="0" cap="none" spc="0" normalizeH="0" baseline="0" noProof="0" dirty="0">
                <a:ln>
                  <a:noFill/>
                </a:ln>
                <a:solidFill>
                  <a:srgbClr val="5A6771"/>
                </a:solidFill>
                <a:effectLst/>
                <a:uLnTx/>
                <a:uFillTx/>
                <a:latin typeface="Franklin Gothic Medium"/>
                <a:ea typeface="+mn-ea"/>
                <a:cs typeface="Franklin Gothic Medium"/>
              </a:rPr>
              <a:t>PAGE</a:t>
            </a:r>
            <a:endParaRPr kumimoji="0" lang="en-US" sz="85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28" name="Text Placeholder 12"/>
          <p:cNvSpPr txBox="1">
            <a:spLocks/>
          </p:cNvSpPr>
          <p:nvPr userDrawn="1"/>
        </p:nvSpPr>
        <p:spPr>
          <a:xfrm>
            <a:off x="649217" y="5582224"/>
            <a:ext cx="10941049" cy="403788"/>
          </a:xfrm>
          <a:prstGeom prst="rect">
            <a:avLst/>
          </a:prstGeom>
        </p:spPr>
        <p:txBody>
          <a:bodyPr vert="horz" lIns="0" tIns="45720" rIns="0" bIns="45720" rtlCol="0" anchor="b">
            <a:normAutofit/>
          </a:bodyPr>
          <a:lstStyle>
            <a:lvl1pPr marL="0" indent="0" algn="l" defTabSz="457200" rtl="0" eaLnBrk="1" latinLnBrk="0" hangingPunct="1">
              <a:spcBef>
                <a:spcPts val="800"/>
              </a:spcBef>
              <a:buFont typeface="Arial"/>
              <a:buNone/>
              <a:defRPr sz="700" kern="1200" baseline="0">
                <a:solidFill>
                  <a:schemeClr val="bg2"/>
                </a:solidFill>
                <a:latin typeface="Arial"/>
                <a:ea typeface="+mn-ea"/>
                <a:cs typeface="Arial"/>
              </a:defRPr>
            </a:lvl1pPr>
            <a:lvl2pPr marL="169863" indent="-169863" algn="l" defTabSz="457200" rtl="0" eaLnBrk="1" latinLnBrk="0" hangingPunct="1">
              <a:spcBef>
                <a:spcPts val="800"/>
              </a:spcBef>
              <a:buFont typeface="Arial"/>
              <a:buChar char="•"/>
              <a:defRPr sz="1700" kern="1200">
                <a:solidFill>
                  <a:schemeClr val="bg2"/>
                </a:solidFill>
                <a:latin typeface="+mn-lt"/>
                <a:ea typeface="+mn-ea"/>
                <a:cs typeface="+mn-cs"/>
              </a:defRPr>
            </a:lvl2pPr>
            <a:lvl3pPr marL="463550" indent="-177800" algn="l" defTabSz="457200" rtl="0" eaLnBrk="1" latinLnBrk="0" hangingPunct="1">
              <a:spcBef>
                <a:spcPts val="800"/>
              </a:spcBef>
              <a:buFont typeface="Lucida Grande"/>
              <a:buChar char="-"/>
              <a:tabLst/>
              <a:defRPr sz="1700" kern="1200">
                <a:solidFill>
                  <a:schemeClr val="bg2"/>
                </a:solidFill>
                <a:latin typeface="+mn-lt"/>
                <a:ea typeface="+mn-ea"/>
                <a:cs typeface="+mn-cs"/>
              </a:defRPr>
            </a:lvl3pPr>
            <a:lvl4pPr marL="742950" indent="-171450" algn="l" defTabSz="457200" rtl="0" eaLnBrk="1" latinLnBrk="0" hangingPunct="1">
              <a:spcBef>
                <a:spcPts val="800"/>
              </a:spcBef>
              <a:buFont typeface="Arial"/>
              <a:buChar char="•"/>
              <a:defRPr sz="1500" kern="1200">
                <a:solidFill>
                  <a:schemeClr val="bg2"/>
                </a:solidFill>
                <a:latin typeface="+mn-lt"/>
                <a:ea typeface="+mn-ea"/>
                <a:cs typeface="+mn-cs"/>
              </a:defRPr>
            </a:lvl4pPr>
            <a:lvl5pPr marL="965200" indent="-166688" algn="l" defTabSz="457200" rtl="0" eaLnBrk="1" latinLnBrk="0" hangingPunct="1">
              <a:spcBef>
                <a:spcPts val="800"/>
              </a:spcBef>
              <a:buFont typeface="Lucida Grande"/>
              <a:buChar char="-"/>
              <a:defRPr sz="15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800"/>
              </a:spcBef>
              <a:spcAft>
                <a:spcPts val="0"/>
              </a:spcAft>
              <a:buClrTx/>
              <a:buSzTx/>
              <a:buFont typeface="Arial"/>
              <a:buNone/>
              <a:tabLst/>
              <a:defRPr/>
            </a:pPr>
            <a:r>
              <a:rPr kumimoji="0" lang="en-US" sz="700" b="0" i="0" u="none" strike="noStrike" kern="1200" cap="none" spc="0" normalizeH="0" baseline="0" noProof="0" dirty="0">
                <a:ln>
                  <a:noFill/>
                </a:ln>
                <a:solidFill>
                  <a:srgbClr val="5A6771"/>
                </a:solidFill>
                <a:effectLst/>
                <a:uLnTx/>
                <a:uFillTx/>
                <a:latin typeface="Arial"/>
                <a:ea typeface="+mn-ea"/>
                <a:cs typeface="Arial"/>
              </a:rPr>
              <a:t>Place footnote text here</a:t>
            </a:r>
          </a:p>
        </p:txBody>
      </p:sp>
      <p:pic>
        <p:nvPicPr>
          <p:cNvPr id="30" name="Picture 29" descr="CCFiber_Logo_RGB.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117" y="6305250"/>
            <a:ext cx="2080683" cy="289796"/>
          </a:xfrm>
          <a:prstGeom prst="rect">
            <a:avLst/>
          </a:prstGeom>
        </p:spPr>
      </p:pic>
      <p:sp>
        <p:nvSpPr>
          <p:cNvPr id="37"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10" name="Text Placeholder 19"/>
          <p:cNvSpPr>
            <a:spLocks noGrp="1"/>
          </p:cNvSpPr>
          <p:nvPr>
            <p:ph type="body" sz="quarter" idx="11" hasCustomPrompt="1"/>
          </p:nvPr>
        </p:nvSpPr>
        <p:spPr>
          <a:xfrm>
            <a:off x="649212" y="1300485"/>
            <a:ext cx="10672187" cy="300170"/>
          </a:xfrm>
        </p:spPr>
        <p:txBody>
          <a:bodyPr>
            <a:normAutofit/>
          </a:bodyPr>
          <a:lstStyle>
            <a:lvl1pPr>
              <a:defRPr sz="1200" baseline="0">
                <a:latin typeface="Franklin Gothic Medium" panose="020B0603020102020204" pitchFamily="34" charset="0"/>
              </a:defRPr>
            </a:lvl1pPr>
          </a:lstStyle>
          <a:p>
            <a:pPr lvl="0"/>
            <a:r>
              <a:rPr lang="en-US" dirty="0"/>
              <a:t>Place chart header here</a:t>
            </a:r>
          </a:p>
        </p:txBody>
      </p:sp>
      <p:sp>
        <p:nvSpPr>
          <p:cNvPr id="13" name="Text Placeholder 4"/>
          <p:cNvSpPr>
            <a:spLocks noGrp="1"/>
          </p:cNvSpPr>
          <p:nvPr>
            <p:ph type="body" sz="quarter" idx="20" hasCustomPrompt="1"/>
          </p:nvPr>
        </p:nvSpPr>
        <p:spPr>
          <a:xfrm>
            <a:off x="636449" y="275776"/>
            <a:ext cx="10684951" cy="909795"/>
          </a:xfrm>
        </p:spPr>
        <p:txBody>
          <a:bodyPr>
            <a:normAutofit/>
          </a:bodyPr>
          <a:lstStyle>
            <a:lvl1pPr>
              <a:defRPr sz="3200" baseline="0">
                <a:solidFill>
                  <a:srgbClr val="5A6771"/>
                </a:solidFill>
                <a:latin typeface="Georgia" panose="02040502050405020303" pitchFamily="18" charset="0"/>
              </a:defRPr>
            </a:lvl1pPr>
          </a:lstStyle>
          <a:p>
            <a:pPr lvl="0"/>
            <a:r>
              <a:rPr lang="en-US" dirty="0"/>
              <a:t>Place title of table slide here</a:t>
            </a:r>
          </a:p>
        </p:txBody>
      </p:sp>
    </p:spTree>
    <p:extLst>
      <p:ext uri="{BB962C8B-B14F-4D97-AF65-F5344CB8AC3E}">
        <p14:creationId xmlns:p14="http://schemas.microsoft.com/office/powerpoint/2010/main" val="3672923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13"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6" name="Text Placeholder 4"/>
          <p:cNvSpPr>
            <a:spLocks noGrp="1"/>
          </p:cNvSpPr>
          <p:nvPr>
            <p:ph type="body" sz="quarter" idx="20" hasCustomPrompt="1"/>
          </p:nvPr>
        </p:nvSpPr>
        <p:spPr>
          <a:xfrm>
            <a:off x="636449" y="275776"/>
            <a:ext cx="10684951" cy="1240915"/>
          </a:xfrm>
        </p:spPr>
        <p:txBody>
          <a:bodyPr>
            <a:normAutofit/>
          </a:bodyPr>
          <a:lstStyle>
            <a:lvl1pPr>
              <a:defRPr sz="3200" baseline="0">
                <a:solidFill>
                  <a:srgbClr val="5A6771"/>
                </a:solidFill>
                <a:latin typeface="Georgia" panose="02040502050405020303" pitchFamily="18" charset="0"/>
              </a:defRPr>
            </a:lvl1pPr>
          </a:lstStyle>
          <a:p>
            <a:pPr lvl="0"/>
            <a:r>
              <a:rPr lang="en-US" dirty="0"/>
              <a:t>Place title of table slide here</a:t>
            </a:r>
          </a:p>
        </p:txBody>
      </p:sp>
      <p:sp>
        <p:nvSpPr>
          <p:cNvPr id="3" name="Text Placeholder 2"/>
          <p:cNvSpPr>
            <a:spLocks noGrp="1"/>
          </p:cNvSpPr>
          <p:nvPr>
            <p:ph type="body" sz="quarter" idx="21" hasCustomPrompt="1"/>
          </p:nvPr>
        </p:nvSpPr>
        <p:spPr>
          <a:xfrm>
            <a:off x="626087" y="1641581"/>
            <a:ext cx="10695311" cy="534769"/>
          </a:xfrm>
        </p:spPr>
        <p:txBody>
          <a:bodyPr>
            <a:normAutofit/>
          </a:bodyPr>
          <a:lstStyle>
            <a:lvl1pPr>
              <a:defRPr sz="2000">
                <a:latin typeface="Franklin Gothic Medium" panose="020B0603020102020204" pitchFamily="34" charset="0"/>
              </a:defRPr>
            </a:lvl1pPr>
          </a:lstStyle>
          <a:p>
            <a:pPr lvl="0"/>
            <a:r>
              <a:rPr lang="en-US" dirty="0"/>
              <a:t>Place body title text here</a:t>
            </a:r>
          </a:p>
        </p:txBody>
      </p:sp>
      <p:sp>
        <p:nvSpPr>
          <p:cNvPr id="5" name="Text Placeholder 4"/>
          <p:cNvSpPr>
            <a:spLocks noGrp="1"/>
          </p:cNvSpPr>
          <p:nvPr>
            <p:ph type="body" sz="quarter" idx="22" hasCustomPrompt="1"/>
          </p:nvPr>
        </p:nvSpPr>
        <p:spPr>
          <a:xfrm>
            <a:off x="637118" y="2271713"/>
            <a:ext cx="10684933" cy="3734451"/>
          </a:xfrm>
        </p:spPr>
        <p:txBody>
          <a:bodyPr>
            <a:normAutofit/>
          </a:bodyPr>
          <a:lstStyle>
            <a:lvl1pPr>
              <a:defRPr sz="1700">
                <a:solidFill>
                  <a:srgbClr val="5A6771"/>
                </a:solidFill>
                <a:latin typeface="Franklin Gothic Medium" panose="020B0603020102020204" pitchFamily="34" charset="0"/>
              </a:defRPr>
            </a:lvl1pPr>
            <a:lvl2pPr>
              <a:defRPr sz="1700">
                <a:solidFill>
                  <a:srgbClr val="5A6771"/>
                </a:solidFill>
                <a:latin typeface="Franklin Gothic Medium" panose="020B0603020102020204" pitchFamily="34" charset="0"/>
              </a:defRPr>
            </a:lvl2pPr>
            <a:lvl3pPr>
              <a:defRPr sz="1700">
                <a:solidFill>
                  <a:srgbClr val="5A6771"/>
                </a:solidFill>
                <a:latin typeface="Franklin Gothic Medium" panose="020B0603020102020204" pitchFamily="34" charset="0"/>
              </a:defRPr>
            </a:lvl3pPr>
            <a:lvl4pPr>
              <a:defRPr sz="1500" baseline="0">
                <a:solidFill>
                  <a:srgbClr val="5A6771"/>
                </a:solidFill>
                <a:latin typeface="Franklin Gothic Medium" panose="020B0603020102020204" pitchFamily="34" charset="0"/>
              </a:defRPr>
            </a:lvl4pPr>
            <a:lvl5pPr>
              <a:defRPr sz="1500">
                <a:solidFill>
                  <a:srgbClr val="5A6771"/>
                </a:solidFill>
                <a:latin typeface="Franklin Gothic Medium" panose="020B0603020102020204" pitchFamily="34" charset="0"/>
              </a:defRPr>
            </a:lvl5pPr>
          </a:lstStyle>
          <a:p>
            <a:pPr lvl="0"/>
            <a:r>
              <a:rPr lang="en-US" dirty="0"/>
              <a:t>Place body text here</a:t>
            </a:r>
          </a:p>
          <a:p>
            <a:pPr lvl="1"/>
            <a:r>
              <a:rPr lang="en-US" dirty="0"/>
              <a:t>Place first level bullet text here</a:t>
            </a:r>
          </a:p>
          <a:p>
            <a:pPr lvl="2"/>
            <a:r>
              <a:rPr lang="en-US" dirty="0"/>
              <a:t>Place second level bullet text here</a:t>
            </a:r>
          </a:p>
          <a:p>
            <a:pPr lvl="3"/>
            <a:r>
              <a:rPr lang="en-US" dirty="0"/>
              <a:t>Place third level bullet text here</a:t>
            </a:r>
          </a:p>
          <a:p>
            <a:pPr lvl="4"/>
            <a:r>
              <a:rPr lang="en-US" dirty="0"/>
              <a:t>Place fourth level bullet text here</a:t>
            </a:r>
          </a:p>
        </p:txBody>
      </p:sp>
    </p:spTree>
    <p:extLst>
      <p:ext uri="{BB962C8B-B14F-4D97-AF65-F5344CB8AC3E}">
        <p14:creationId xmlns:p14="http://schemas.microsoft.com/office/powerpoint/2010/main" val="4044995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
        <p:nvSpPr>
          <p:cNvPr id="15"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10" name="Text Placeholder 2"/>
          <p:cNvSpPr>
            <a:spLocks noGrp="1"/>
          </p:cNvSpPr>
          <p:nvPr>
            <p:ph type="body" sz="quarter" idx="21" hasCustomPrompt="1"/>
          </p:nvPr>
        </p:nvSpPr>
        <p:spPr>
          <a:xfrm>
            <a:off x="626088" y="1641581"/>
            <a:ext cx="5161905" cy="534769"/>
          </a:xfrm>
        </p:spPr>
        <p:txBody>
          <a:bodyPr>
            <a:normAutofit/>
          </a:bodyPr>
          <a:lstStyle>
            <a:lvl1pPr>
              <a:defRPr sz="2000">
                <a:latin typeface="Franklin Gothic Medium" panose="020B0603020102020204" pitchFamily="34" charset="0"/>
              </a:defRPr>
            </a:lvl1pPr>
          </a:lstStyle>
          <a:p>
            <a:pPr lvl="0"/>
            <a:r>
              <a:rPr lang="en-US" dirty="0"/>
              <a:t>Place body title text here</a:t>
            </a:r>
          </a:p>
        </p:txBody>
      </p:sp>
      <p:sp>
        <p:nvSpPr>
          <p:cNvPr id="11" name="Text Placeholder 4"/>
          <p:cNvSpPr>
            <a:spLocks noGrp="1"/>
          </p:cNvSpPr>
          <p:nvPr>
            <p:ph type="body" sz="quarter" idx="22" hasCustomPrompt="1"/>
          </p:nvPr>
        </p:nvSpPr>
        <p:spPr>
          <a:xfrm>
            <a:off x="637117" y="2271713"/>
            <a:ext cx="5150875" cy="3734451"/>
          </a:xfrm>
        </p:spPr>
        <p:txBody>
          <a:bodyPr>
            <a:normAutofit/>
          </a:bodyPr>
          <a:lstStyle>
            <a:lvl1pPr>
              <a:defRPr sz="1700">
                <a:solidFill>
                  <a:srgbClr val="5A6771"/>
                </a:solidFill>
                <a:latin typeface="Franklin Gothic Medium" panose="020B0603020102020204" pitchFamily="34" charset="0"/>
              </a:defRPr>
            </a:lvl1pPr>
            <a:lvl2pPr>
              <a:defRPr sz="1700">
                <a:solidFill>
                  <a:srgbClr val="5A6771"/>
                </a:solidFill>
                <a:latin typeface="Franklin Gothic Medium" panose="020B0603020102020204" pitchFamily="34" charset="0"/>
              </a:defRPr>
            </a:lvl2pPr>
            <a:lvl3pPr>
              <a:defRPr sz="1700">
                <a:solidFill>
                  <a:srgbClr val="5A6771"/>
                </a:solidFill>
                <a:latin typeface="Franklin Gothic Medium" panose="020B0603020102020204" pitchFamily="34" charset="0"/>
              </a:defRPr>
            </a:lvl3pPr>
            <a:lvl4pPr>
              <a:defRPr sz="1500" baseline="0">
                <a:solidFill>
                  <a:srgbClr val="5A6771"/>
                </a:solidFill>
                <a:latin typeface="Franklin Gothic Medium" panose="020B0603020102020204" pitchFamily="34" charset="0"/>
              </a:defRPr>
            </a:lvl4pPr>
            <a:lvl5pPr>
              <a:defRPr sz="1500">
                <a:solidFill>
                  <a:srgbClr val="5A6771"/>
                </a:solidFill>
                <a:latin typeface="Franklin Gothic Medium" panose="020B0603020102020204" pitchFamily="34" charset="0"/>
              </a:defRPr>
            </a:lvl5pPr>
          </a:lstStyle>
          <a:p>
            <a:pPr lvl="0"/>
            <a:r>
              <a:rPr lang="en-US" dirty="0"/>
              <a:t>Place body text here</a:t>
            </a:r>
          </a:p>
          <a:p>
            <a:pPr lvl="1"/>
            <a:r>
              <a:rPr lang="en-US" dirty="0"/>
              <a:t>Place first level bullet text here</a:t>
            </a:r>
          </a:p>
          <a:p>
            <a:pPr lvl="2"/>
            <a:r>
              <a:rPr lang="en-US" dirty="0"/>
              <a:t>Place second level bullet text here</a:t>
            </a:r>
          </a:p>
          <a:p>
            <a:pPr lvl="3"/>
            <a:r>
              <a:rPr lang="en-US" dirty="0"/>
              <a:t>Place third level bullet text here</a:t>
            </a:r>
          </a:p>
          <a:p>
            <a:pPr lvl="4"/>
            <a:r>
              <a:rPr lang="en-US" dirty="0"/>
              <a:t>Place fourth level bullet text here</a:t>
            </a:r>
          </a:p>
        </p:txBody>
      </p:sp>
      <p:sp>
        <p:nvSpPr>
          <p:cNvPr id="12" name="Text Placeholder 4"/>
          <p:cNvSpPr>
            <a:spLocks noGrp="1"/>
          </p:cNvSpPr>
          <p:nvPr>
            <p:ph type="body" sz="quarter" idx="20" hasCustomPrompt="1"/>
          </p:nvPr>
        </p:nvSpPr>
        <p:spPr>
          <a:xfrm>
            <a:off x="636449" y="275776"/>
            <a:ext cx="10684951" cy="1240915"/>
          </a:xfrm>
        </p:spPr>
        <p:txBody>
          <a:bodyPr>
            <a:normAutofit/>
          </a:bodyPr>
          <a:lstStyle>
            <a:lvl1pPr>
              <a:defRPr sz="3200" baseline="0">
                <a:solidFill>
                  <a:srgbClr val="5A6771"/>
                </a:solidFill>
                <a:latin typeface="Georgia" panose="02040502050405020303" pitchFamily="18" charset="0"/>
              </a:defRPr>
            </a:lvl1pPr>
          </a:lstStyle>
          <a:p>
            <a:pPr lvl="0"/>
            <a:r>
              <a:rPr lang="en-US" dirty="0"/>
              <a:t>Place title of table slide here</a:t>
            </a:r>
          </a:p>
        </p:txBody>
      </p:sp>
      <p:sp>
        <p:nvSpPr>
          <p:cNvPr id="13" name="Text Placeholder 2"/>
          <p:cNvSpPr>
            <a:spLocks noGrp="1"/>
          </p:cNvSpPr>
          <p:nvPr>
            <p:ph type="body" sz="quarter" idx="23" hasCustomPrompt="1"/>
          </p:nvPr>
        </p:nvSpPr>
        <p:spPr>
          <a:xfrm>
            <a:off x="6159494" y="1641581"/>
            <a:ext cx="5161905" cy="534769"/>
          </a:xfrm>
        </p:spPr>
        <p:txBody>
          <a:bodyPr>
            <a:normAutofit/>
          </a:bodyPr>
          <a:lstStyle>
            <a:lvl1pPr>
              <a:defRPr sz="2000">
                <a:latin typeface="Franklin Gothic Medium" panose="020B0603020102020204" pitchFamily="34" charset="0"/>
              </a:defRPr>
            </a:lvl1pPr>
          </a:lstStyle>
          <a:p>
            <a:pPr lvl="0"/>
            <a:r>
              <a:rPr lang="en-US" dirty="0"/>
              <a:t>Place body title text here</a:t>
            </a:r>
          </a:p>
        </p:txBody>
      </p:sp>
      <p:sp>
        <p:nvSpPr>
          <p:cNvPr id="16" name="Text Placeholder 4"/>
          <p:cNvSpPr>
            <a:spLocks noGrp="1"/>
          </p:cNvSpPr>
          <p:nvPr>
            <p:ph type="body" sz="quarter" idx="24" hasCustomPrompt="1"/>
          </p:nvPr>
        </p:nvSpPr>
        <p:spPr>
          <a:xfrm>
            <a:off x="6170524" y="2271713"/>
            <a:ext cx="5150875" cy="3734451"/>
          </a:xfrm>
        </p:spPr>
        <p:txBody>
          <a:bodyPr>
            <a:normAutofit/>
          </a:bodyPr>
          <a:lstStyle>
            <a:lvl1pPr>
              <a:defRPr sz="1700">
                <a:solidFill>
                  <a:srgbClr val="5A6771"/>
                </a:solidFill>
                <a:latin typeface="Franklin Gothic Medium" panose="020B0603020102020204" pitchFamily="34" charset="0"/>
              </a:defRPr>
            </a:lvl1pPr>
            <a:lvl2pPr>
              <a:defRPr sz="1700">
                <a:solidFill>
                  <a:srgbClr val="5A6771"/>
                </a:solidFill>
                <a:latin typeface="Franklin Gothic Medium" panose="020B0603020102020204" pitchFamily="34" charset="0"/>
              </a:defRPr>
            </a:lvl2pPr>
            <a:lvl3pPr>
              <a:defRPr sz="1700">
                <a:solidFill>
                  <a:srgbClr val="5A6771"/>
                </a:solidFill>
                <a:latin typeface="Franklin Gothic Medium" panose="020B0603020102020204" pitchFamily="34" charset="0"/>
              </a:defRPr>
            </a:lvl3pPr>
            <a:lvl4pPr>
              <a:defRPr sz="1500" baseline="0">
                <a:solidFill>
                  <a:srgbClr val="5A6771"/>
                </a:solidFill>
                <a:latin typeface="Franklin Gothic Medium" panose="020B0603020102020204" pitchFamily="34" charset="0"/>
              </a:defRPr>
            </a:lvl4pPr>
            <a:lvl5pPr>
              <a:defRPr sz="1500">
                <a:solidFill>
                  <a:srgbClr val="5A6771"/>
                </a:solidFill>
                <a:latin typeface="Franklin Gothic Medium" panose="020B0603020102020204" pitchFamily="34" charset="0"/>
              </a:defRPr>
            </a:lvl5pPr>
          </a:lstStyle>
          <a:p>
            <a:pPr lvl="0"/>
            <a:r>
              <a:rPr lang="en-US" dirty="0"/>
              <a:t>Place body text here</a:t>
            </a:r>
          </a:p>
          <a:p>
            <a:pPr lvl="1"/>
            <a:r>
              <a:rPr lang="en-US" dirty="0"/>
              <a:t>Place first level bullet text here</a:t>
            </a:r>
          </a:p>
          <a:p>
            <a:pPr lvl="2"/>
            <a:r>
              <a:rPr lang="en-US" dirty="0"/>
              <a:t>Place second level bullet text here</a:t>
            </a:r>
          </a:p>
          <a:p>
            <a:pPr lvl="3"/>
            <a:r>
              <a:rPr lang="en-US" dirty="0"/>
              <a:t>Place third level bullet text here</a:t>
            </a:r>
          </a:p>
          <a:p>
            <a:pPr lvl="4"/>
            <a:r>
              <a:rPr lang="en-US" dirty="0"/>
              <a:t>Place fourth level bullet text here</a:t>
            </a:r>
          </a:p>
        </p:txBody>
      </p:sp>
    </p:spTree>
    <p:extLst>
      <p:ext uri="{BB962C8B-B14F-4D97-AF65-F5344CB8AC3E}">
        <p14:creationId xmlns:p14="http://schemas.microsoft.com/office/powerpoint/2010/main" val="892855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sp>
        <p:nvSpPr>
          <p:cNvPr id="10" name="Rectangle 9"/>
          <p:cNvSpPr/>
          <p:nvPr userDrawn="1"/>
        </p:nvSpPr>
        <p:spPr>
          <a:xfrm>
            <a:off x="0" y="-1"/>
            <a:ext cx="12192000" cy="6031569"/>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20"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3" name="Picture Placeholder 2"/>
          <p:cNvSpPr>
            <a:spLocks noGrp="1"/>
          </p:cNvSpPr>
          <p:nvPr>
            <p:ph type="pic" sz="quarter" idx="10" hasCustomPrompt="1"/>
          </p:nvPr>
        </p:nvSpPr>
        <p:spPr>
          <a:xfrm>
            <a:off x="649213" y="2403753"/>
            <a:ext cx="3119967" cy="1743075"/>
          </a:xfrm>
          <a:solidFill>
            <a:srgbClr val="DDF1FF"/>
          </a:solidFill>
        </p:spPr>
        <p:txBody>
          <a:bodyPr anchor="ctr">
            <a:normAutofit/>
          </a:bodyPr>
          <a:lstStyle>
            <a:lvl1pPr algn="ctr">
              <a:defRPr sz="1300" baseline="0">
                <a:solidFill>
                  <a:srgbClr val="5A6771"/>
                </a:solidFill>
                <a:latin typeface="Franklin Gothic Medium" panose="020B0603020102020204" pitchFamily="34" charset="0"/>
              </a:defRPr>
            </a:lvl1pPr>
          </a:lstStyle>
          <a:p>
            <a:r>
              <a:rPr lang="en-US" dirty="0"/>
              <a:t>Place image here</a:t>
            </a:r>
          </a:p>
        </p:txBody>
      </p:sp>
      <p:sp>
        <p:nvSpPr>
          <p:cNvPr id="14" name="Picture Placeholder 2"/>
          <p:cNvSpPr>
            <a:spLocks noGrp="1"/>
          </p:cNvSpPr>
          <p:nvPr>
            <p:ph type="pic" sz="quarter" idx="11" hasCustomPrompt="1"/>
          </p:nvPr>
        </p:nvSpPr>
        <p:spPr>
          <a:xfrm>
            <a:off x="4575629" y="2403753"/>
            <a:ext cx="3119967" cy="1743075"/>
          </a:xfrm>
          <a:solidFill>
            <a:srgbClr val="DDF1FF"/>
          </a:solidFill>
        </p:spPr>
        <p:txBody>
          <a:bodyPr anchor="ctr">
            <a:normAutofit/>
          </a:bodyPr>
          <a:lstStyle>
            <a:lvl1pPr algn="ctr">
              <a:defRPr sz="1300" b="0" baseline="0">
                <a:solidFill>
                  <a:srgbClr val="5A6771"/>
                </a:solidFill>
                <a:latin typeface="Franklin Gothic Medium" panose="020B0603020102020204" pitchFamily="34" charset="0"/>
              </a:defRPr>
            </a:lvl1pPr>
          </a:lstStyle>
          <a:p>
            <a:r>
              <a:rPr lang="en-US" dirty="0"/>
              <a:t>Place image here</a:t>
            </a:r>
          </a:p>
        </p:txBody>
      </p:sp>
      <p:sp>
        <p:nvSpPr>
          <p:cNvPr id="15" name="Picture Placeholder 2"/>
          <p:cNvSpPr>
            <a:spLocks noGrp="1"/>
          </p:cNvSpPr>
          <p:nvPr>
            <p:ph type="pic" sz="quarter" idx="12" hasCustomPrompt="1"/>
          </p:nvPr>
        </p:nvSpPr>
        <p:spPr>
          <a:xfrm>
            <a:off x="8436106" y="2403752"/>
            <a:ext cx="3119967" cy="1743075"/>
          </a:xfrm>
          <a:solidFill>
            <a:srgbClr val="DDF1FF"/>
          </a:solidFill>
        </p:spPr>
        <p:txBody>
          <a:bodyPr anchor="ctr">
            <a:normAutofit/>
          </a:bodyPr>
          <a:lstStyle>
            <a:lvl1pPr algn="ctr">
              <a:defRPr sz="1300" baseline="0">
                <a:solidFill>
                  <a:srgbClr val="5A6771"/>
                </a:solidFill>
                <a:latin typeface="Franklin Gothic Medium" panose="020B0603020102020204" pitchFamily="34" charset="0"/>
              </a:defRPr>
            </a:lvl1pPr>
          </a:lstStyle>
          <a:p>
            <a:r>
              <a:rPr lang="en-US" dirty="0"/>
              <a:t>Place image here</a:t>
            </a:r>
          </a:p>
        </p:txBody>
      </p:sp>
      <p:sp>
        <p:nvSpPr>
          <p:cNvPr id="5" name="Text Placeholder 4"/>
          <p:cNvSpPr>
            <a:spLocks noGrp="1"/>
          </p:cNvSpPr>
          <p:nvPr>
            <p:ph type="body" sz="quarter" idx="13" hasCustomPrompt="1"/>
          </p:nvPr>
        </p:nvSpPr>
        <p:spPr>
          <a:xfrm>
            <a:off x="8485414" y="4358276"/>
            <a:ext cx="3119967" cy="1673291"/>
          </a:xfrm>
        </p:spPr>
        <p:txBody>
          <a:bodyPr>
            <a:normAutofit/>
          </a:bodyPr>
          <a:lstStyle>
            <a:lvl1pPr>
              <a:defRPr sz="1400" baseline="0">
                <a:solidFill>
                  <a:srgbClr val="5A6771"/>
                </a:solidFill>
                <a:latin typeface="Franklin Gothic Medium" panose="020B0603020102020204" pitchFamily="34" charset="0"/>
              </a:defRPr>
            </a:lvl1pPr>
          </a:lstStyle>
          <a:p>
            <a:pPr lvl="0"/>
            <a:r>
              <a:rPr lang="en-US" dirty="0"/>
              <a:t>Place image body text here</a:t>
            </a:r>
          </a:p>
        </p:txBody>
      </p:sp>
      <p:sp>
        <p:nvSpPr>
          <p:cNvPr id="21" name="Text Placeholder 4"/>
          <p:cNvSpPr>
            <a:spLocks noGrp="1"/>
          </p:cNvSpPr>
          <p:nvPr>
            <p:ph type="body" sz="quarter" idx="14" hasCustomPrompt="1"/>
          </p:nvPr>
        </p:nvSpPr>
        <p:spPr>
          <a:xfrm>
            <a:off x="649211" y="4358277"/>
            <a:ext cx="3119967" cy="1673291"/>
          </a:xfrm>
        </p:spPr>
        <p:txBody>
          <a:bodyPr>
            <a:normAutofit/>
          </a:bodyPr>
          <a:lstStyle>
            <a:lvl1pPr>
              <a:defRPr sz="1400" baseline="0">
                <a:solidFill>
                  <a:srgbClr val="5A6771"/>
                </a:solidFill>
                <a:latin typeface="Franklin Gothic Medium" panose="020B0603020102020204" pitchFamily="34" charset="0"/>
              </a:defRPr>
            </a:lvl1pPr>
          </a:lstStyle>
          <a:p>
            <a:pPr lvl="0"/>
            <a:r>
              <a:rPr lang="en-US" dirty="0"/>
              <a:t>Place image body text here</a:t>
            </a:r>
          </a:p>
        </p:txBody>
      </p:sp>
      <p:sp>
        <p:nvSpPr>
          <p:cNvPr id="22" name="Text Placeholder 4"/>
          <p:cNvSpPr>
            <a:spLocks noGrp="1"/>
          </p:cNvSpPr>
          <p:nvPr>
            <p:ph type="body" sz="quarter" idx="15" hasCustomPrompt="1"/>
          </p:nvPr>
        </p:nvSpPr>
        <p:spPr>
          <a:xfrm>
            <a:off x="4575629" y="4358275"/>
            <a:ext cx="3119967" cy="1673291"/>
          </a:xfrm>
        </p:spPr>
        <p:txBody>
          <a:bodyPr>
            <a:normAutofit/>
          </a:bodyPr>
          <a:lstStyle>
            <a:lvl1pPr>
              <a:defRPr sz="1400" baseline="0">
                <a:solidFill>
                  <a:srgbClr val="5A6771"/>
                </a:solidFill>
                <a:latin typeface="Franklin Gothic Medium" panose="020B0603020102020204" pitchFamily="34" charset="0"/>
              </a:defRPr>
            </a:lvl1pPr>
          </a:lstStyle>
          <a:p>
            <a:pPr lvl="0"/>
            <a:r>
              <a:rPr lang="en-US" dirty="0"/>
              <a:t>Place image body text here</a:t>
            </a:r>
          </a:p>
        </p:txBody>
      </p:sp>
      <p:sp>
        <p:nvSpPr>
          <p:cNvPr id="23" name="Text Placeholder 4"/>
          <p:cNvSpPr>
            <a:spLocks noGrp="1"/>
          </p:cNvSpPr>
          <p:nvPr>
            <p:ph type="body" sz="quarter" idx="20" hasCustomPrompt="1"/>
          </p:nvPr>
        </p:nvSpPr>
        <p:spPr>
          <a:xfrm>
            <a:off x="636449" y="275776"/>
            <a:ext cx="10684951" cy="1240915"/>
          </a:xfrm>
        </p:spPr>
        <p:txBody>
          <a:bodyPr>
            <a:normAutofit/>
          </a:bodyPr>
          <a:lstStyle>
            <a:lvl1pPr>
              <a:defRPr sz="3200" baseline="0">
                <a:solidFill>
                  <a:srgbClr val="5A6771"/>
                </a:solidFill>
                <a:latin typeface="Georgia" panose="02040502050405020303" pitchFamily="18" charset="0"/>
              </a:defRPr>
            </a:lvl1pPr>
          </a:lstStyle>
          <a:p>
            <a:pPr lvl="0"/>
            <a:r>
              <a:rPr lang="en-US" dirty="0"/>
              <a:t>Place title of three image slide here</a:t>
            </a:r>
          </a:p>
        </p:txBody>
      </p:sp>
    </p:spTree>
    <p:extLst>
      <p:ext uri="{BB962C8B-B14F-4D97-AF65-F5344CB8AC3E}">
        <p14:creationId xmlns:p14="http://schemas.microsoft.com/office/powerpoint/2010/main" val="1755049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sp>
        <p:nvSpPr>
          <p:cNvPr id="26"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10" name="Picture Placeholder 2"/>
          <p:cNvSpPr>
            <a:spLocks noGrp="1"/>
          </p:cNvSpPr>
          <p:nvPr>
            <p:ph type="pic" sz="quarter" idx="10" hasCustomPrompt="1"/>
          </p:nvPr>
        </p:nvSpPr>
        <p:spPr>
          <a:xfrm>
            <a:off x="649213" y="2403753"/>
            <a:ext cx="3119967" cy="1743075"/>
          </a:xfrm>
          <a:solidFill>
            <a:srgbClr val="DDF1FF"/>
          </a:solidFill>
        </p:spPr>
        <p:txBody>
          <a:bodyPr anchor="ctr">
            <a:normAutofit/>
          </a:bodyPr>
          <a:lstStyle>
            <a:lvl1pPr algn="ctr">
              <a:defRPr sz="1300" baseline="0">
                <a:solidFill>
                  <a:srgbClr val="5A6771"/>
                </a:solidFill>
                <a:latin typeface="Franklin Gothic Medium" panose="020B0603020102020204" pitchFamily="34" charset="0"/>
              </a:defRPr>
            </a:lvl1pPr>
          </a:lstStyle>
          <a:p>
            <a:r>
              <a:rPr lang="en-US" dirty="0"/>
              <a:t>Place image here</a:t>
            </a:r>
          </a:p>
        </p:txBody>
      </p:sp>
      <p:sp>
        <p:nvSpPr>
          <p:cNvPr id="11" name="Picture Placeholder 2"/>
          <p:cNvSpPr>
            <a:spLocks noGrp="1"/>
          </p:cNvSpPr>
          <p:nvPr>
            <p:ph type="pic" sz="quarter" idx="11" hasCustomPrompt="1"/>
          </p:nvPr>
        </p:nvSpPr>
        <p:spPr>
          <a:xfrm>
            <a:off x="4575629" y="2403753"/>
            <a:ext cx="3119967" cy="1743075"/>
          </a:xfrm>
          <a:solidFill>
            <a:srgbClr val="DDF1FF"/>
          </a:solidFill>
        </p:spPr>
        <p:txBody>
          <a:bodyPr anchor="ctr">
            <a:normAutofit/>
          </a:bodyPr>
          <a:lstStyle>
            <a:lvl1pPr algn="ctr">
              <a:defRPr sz="1300" b="0" baseline="0">
                <a:solidFill>
                  <a:srgbClr val="5A6771"/>
                </a:solidFill>
                <a:latin typeface="Franklin Gothic Medium" panose="020B0603020102020204" pitchFamily="34" charset="0"/>
              </a:defRPr>
            </a:lvl1pPr>
          </a:lstStyle>
          <a:p>
            <a:r>
              <a:rPr lang="en-US" dirty="0"/>
              <a:t>Place image here</a:t>
            </a:r>
          </a:p>
        </p:txBody>
      </p:sp>
      <p:sp>
        <p:nvSpPr>
          <p:cNvPr id="12" name="Picture Placeholder 2"/>
          <p:cNvSpPr>
            <a:spLocks noGrp="1"/>
          </p:cNvSpPr>
          <p:nvPr>
            <p:ph type="pic" sz="quarter" idx="12" hasCustomPrompt="1"/>
          </p:nvPr>
        </p:nvSpPr>
        <p:spPr>
          <a:xfrm>
            <a:off x="8436106" y="2403752"/>
            <a:ext cx="3119967" cy="1743075"/>
          </a:xfrm>
          <a:solidFill>
            <a:srgbClr val="DDF1FF"/>
          </a:solidFill>
        </p:spPr>
        <p:txBody>
          <a:bodyPr anchor="ctr">
            <a:normAutofit/>
          </a:bodyPr>
          <a:lstStyle>
            <a:lvl1pPr algn="ctr">
              <a:defRPr sz="1300" baseline="0">
                <a:solidFill>
                  <a:srgbClr val="5A6771"/>
                </a:solidFill>
                <a:latin typeface="Franklin Gothic Medium" panose="020B0603020102020204" pitchFamily="34" charset="0"/>
              </a:defRPr>
            </a:lvl1pPr>
          </a:lstStyle>
          <a:p>
            <a:r>
              <a:rPr lang="en-US" dirty="0"/>
              <a:t>Place image here</a:t>
            </a:r>
          </a:p>
        </p:txBody>
      </p:sp>
      <p:sp>
        <p:nvSpPr>
          <p:cNvPr id="13" name="Text Placeholder 4"/>
          <p:cNvSpPr>
            <a:spLocks noGrp="1"/>
          </p:cNvSpPr>
          <p:nvPr>
            <p:ph type="body" sz="quarter" idx="13" hasCustomPrompt="1"/>
          </p:nvPr>
        </p:nvSpPr>
        <p:spPr>
          <a:xfrm>
            <a:off x="8485414" y="4358276"/>
            <a:ext cx="3119967" cy="1673291"/>
          </a:xfrm>
        </p:spPr>
        <p:txBody>
          <a:bodyPr>
            <a:normAutofit/>
          </a:bodyPr>
          <a:lstStyle>
            <a:lvl1pPr>
              <a:defRPr sz="1400" baseline="0">
                <a:solidFill>
                  <a:srgbClr val="5A6771"/>
                </a:solidFill>
                <a:latin typeface="Franklin Gothic Medium" panose="020B0603020102020204" pitchFamily="34" charset="0"/>
              </a:defRPr>
            </a:lvl1pPr>
          </a:lstStyle>
          <a:p>
            <a:pPr lvl="0"/>
            <a:r>
              <a:rPr lang="en-US" dirty="0"/>
              <a:t>Place image body text here</a:t>
            </a:r>
          </a:p>
        </p:txBody>
      </p:sp>
      <p:sp>
        <p:nvSpPr>
          <p:cNvPr id="16" name="Text Placeholder 4"/>
          <p:cNvSpPr>
            <a:spLocks noGrp="1"/>
          </p:cNvSpPr>
          <p:nvPr>
            <p:ph type="body" sz="quarter" idx="14" hasCustomPrompt="1"/>
          </p:nvPr>
        </p:nvSpPr>
        <p:spPr>
          <a:xfrm>
            <a:off x="649211" y="4358277"/>
            <a:ext cx="3119967" cy="1673291"/>
          </a:xfrm>
        </p:spPr>
        <p:txBody>
          <a:bodyPr>
            <a:normAutofit/>
          </a:bodyPr>
          <a:lstStyle>
            <a:lvl1pPr>
              <a:defRPr sz="1400" baseline="0">
                <a:solidFill>
                  <a:srgbClr val="5A6771"/>
                </a:solidFill>
                <a:latin typeface="Franklin Gothic Medium" panose="020B0603020102020204" pitchFamily="34" charset="0"/>
              </a:defRPr>
            </a:lvl1pPr>
          </a:lstStyle>
          <a:p>
            <a:pPr lvl="0"/>
            <a:r>
              <a:rPr lang="en-US" dirty="0"/>
              <a:t>Place image body text here</a:t>
            </a:r>
          </a:p>
        </p:txBody>
      </p:sp>
      <p:sp>
        <p:nvSpPr>
          <p:cNvPr id="17" name="Text Placeholder 4"/>
          <p:cNvSpPr>
            <a:spLocks noGrp="1"/>
          </p:cNvSpPr>
          <p:nvPr>
            <p:ph type="body" sz="quarter" idx="15" hasCustomPrompt="1"/>
          </p:nvPr>
        </p:nvSpPr>
        <p:spPr>
          <a:xfrm>
            <a:off x="4575629" y="4358275"/>
            <a:ext cx="3119967" cy="1673291"/>
          </a:xfrm>
        </p:spPr>
        <p:txBody>
          <a:bodyPr>
            <a:normAutofit/>
          </a:bodyPr>
          <a:lstStyle>
            <a:lvl1pPr>
              <a:defRPr sz="1400" baseline="0">
                <a:solidFill>
                  <a:srgbClr val="5A6771"/>
                </a:solidFill>
                <a:latin typeface="Franklin Gothic Medium" panose="020B0603020102020204" pitchFamily="34" charset="0"/>
              </a:defRPr>
            </a:lvl1pPr>
          </a:lstStyle>
          <a:p>
            <a:pPr lvl="0"/>
            <a:r>
              <a:rPr lang="en-US" dirty="0"/>
              <a:t>Place image body text here</a:t>
            </a:r>
          </a:p>
        </p:txBody>
      </p:sp>
      <p:sp>
        <p:nvSpPr>
          <p:cNvPr id="3" name="Text Placeholder 2"/>
          <p:cNvSpPr>
            <a:spLocks noGrp="1"/>
          </p:cNvSpPr>
          <p:nvPr>
            <p:ph type="body" sz="quarter" idx="16" hasCustomPrompt="1"/>
          </p:nvPr>
        </p:nvSpPr>
        <p:spPr>
          <a:xfrm>
            <a:off x="662651" y="279133"/>
            <a:ext cx="10907183" cy="1357162"/>
          </a:xfrm>
        </p:spPr>
        <p:txBody>
          <a:bodyPr>
            <a:normAutofit/>
          </a:bodyPr>
          <a:lstStyle>
            <a:lvl1pPr>
              <a:defRPr sz="3200">
                <a:solidFill>
                  <a:srgbClr val="5A6771"/>
                </a:solidFill>
                <a:latin typeface="Georgia" panose="02040502050405020303" pitchFamily="18" charset="0"/>
              </a:defRPr>
            </a:lvl1pPr>
          </a:lstStyle>
          <a:p>
            <a:pPr lvl="0"/>
            <a:r>
              <a:rPr lang="en-US" dirty="0"/>
              <a:t>Place title of three image slide here</a:t>
            </a:r>
          </a:p>
        </p:txBody>
      </p:sp>
    </p:spTree>
    <p:extLst>
      <p:ext uri="{BB962C8B-B14F-4D97-AF65-F5344CB8AC3E}">
        <p14:creationId xmlns:p14="http://schemas.microsoft.com/office/powerpoint/2010/main" val="1043005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1"/>
            <a:ext cx="12192000" cy="6025415"/>
          </a:xfrm>
          <a:solidFill>
            <a:srgbClr val="DDF1FF"/>
          </a:solidFill>
          <a:ln>
            <a:noFill/>
          </a:ln>
        </p:spPr>
        <p:txBody>
          <a:bodyPr anchor="ctr">
            <a:normAutofit/>
          </a:bodyPr>
          <a:lstStyle>
            <a:lvl1pPr algn="ctr">
              <a:defRPr sz="1300">
                <a:solidFill>
                  <a:srgbClr val="5A6771"/>
                </a:solidFill>
                <a:latin typeface="Franklin Gothic Medium" panose="020B0603020102020204" pitchFamily="34" charset="0"/>
              </a:defRPr>
            </a:lvl1pPr>
          </a:lstStyle>
          <a:p>
            <a:r>
              <a:rPr lang="en-US" dirty="0"/>
              <a:t>Place image here</a:t>
            </a:r>
          </a:p>
        </p:txBody>
      </p:sp>
      <p:sp>
        <p:nvSpPr>
          <p:cNvPr id="12"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3" name="Text Placeholder 2"/>
          <p:cNvSpPr>
            <a:spLocks noGrp="1"/>
          </p:cNvSpPr>
          <p:nvPr>
            <p:ph type="body" sz="quarter" idx="10" hasCustomPrompt="1"/>
          </p:nvPr>
        </p:nvSpPr>
        <p:spPr>
          <a:xfrm>
            <a:off x="667352" y="327510"/>
            <a:ext cx="10896859" cy="1655762"/>
          </a:xfrm>
        </p:spPr>
        <p:txBody>
          <a:bodyPr>
            <a:normAutofit/>
          </a:bodyPr>
          <a:lstStyle>
            <a:lvl1pPr>
              <a:lnSpc>
                <a:spcPct val="90000"/>
              </a:lnSpc>
              <a:spcBef>
                <a:spcPts val="0"/>
              </a:spcBef>
              <a:defRPr sz="4800">
                <a:solidFill>
                  <a:srgbClr val="5A6771"/>
                </a:solidFill>
                <a:latin typeface="Georgia" panose="02040502050405020303" pitchFamily="18" charset="0"/>
              </a:defRPr>
            </a:lvl1pPr>
          </a:lstStyle>
          <a:p>
            <a:pPr lvl="0"/>
            <a:r>
              <a:rPr lang="en-US" dirty="0"/>
              <a:t>Place title of one image slide here</a:t>
            </a:r>
          </a:p>
        </p:txBody>
      </p:sp>
    </p:spTree>
    <p:extLst>
      <p:ext uri="{BB962C8B-B14F-4D97-AF65-F5344CB8AC3E}">
        <p14:creationId xmlns:p14="http://schemas.microsoft.com/office/powerpoint/2010/main" val="396713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8863" cy="6867959"/>
          </a:xfrm>
          <a:prstGeom prst="rect">
            <a:avLst/>
          </a:prstGeom>
        </p:spPr>
      </p:pic>
      <p:pic>
        <p:nvPicPr>
          <p:cNvPr id="8" name="Picture 7" descr="CCFibe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830" y="330200"/>
            <a:ext cx="2884641" cy="538467"/>
          </a:xfrm>
          <a:prstGeom prst="rect">
            <a:avLst/>
          </a:prstGeom>
        </p:spPr>
      </p:pic>
      <p:sp>
        <p:nvSpPr>
          <p:cNvPr id="9" name="Rectangle 8"/>
          <p:cNvSpPr/>
          <p:nvPr userDrawn="1"/>
        </p:nvSpPr>
        <p:spPr>
          <a:xfrm>
            <a:off x="9347201" y="6256345"/>
            <a:ext cx="2278393" cy="205121"/>
          </a:xfrm>
          <a:prstGeom prst="rect">
            <a:avLst/>
          </a:prstGeom>
        </p:spPr>
        <p:txBody>
          <a:bodyPr wrap="square" lIns="0" tIns="0" rIns="0" bIns="0">
            <a:spAutoFit/>
          </a:bodyPr>
          <a:lstStyle/>
          <a:p>
            <a:pPr algn="r"/>
            <a:r>
              <a:rPr lang="en-US" sz="1333" dirty="0">
                <a:solidFill>
                  <a:schemeClr val="bg1"/>
                </a:solidFill>
                <a:latin typeface="Georgia" panose="02040502050405020303" pitchFamily="18" charset="0"/>
                <a:cs typeface="Franklin Gothic Medium"/>
              </a:rPr>
              <a:t>The pathway to possible.</a:t>
            </a:r>
          </a:p>
        </p:txBody>
      </p:sp>
      <p:sp>
        <p:nvSpPr>
          <p:cNvPr id="2" name="Title 1"/>
          <p:cNvSpPr>
            <a:spLocks noGrp="1"/>
          </p:cNvSpPr>
          <p:nvPr>
            <p:ph type="ctrTitle" hasCustomPrompt="1"/>
          </p:nvPr>
        </p:nvSpPr>
        <p:spPr>
          <a:xfrm>
            <a:off x="637117" y="1833345"/>
            <a:ext cx="8520481" cy="2802988"/>
          </a:xfrm>
        </p:spPr>
        <p:txBody>
          <a:bodyPr lIns="0" rIns="0" anchor="ctr">
            <a:noAutofit/>
          </a:bodyPr>
          <a:lstStyle>
            <a:lvl1pPr algn="l">
              <a:lnSpc>
                <a:spcPct val="82000"/>
              </a:lnSpc>
              <a:defRPr sz="7600">
                <a:solidFill>
                  <a:schemeClr val="bg1"/>
                </a:solidFill>
              </a:defRPr>
            </a:lvl1pPr>
          </a:lstStyle>
          <a:p>
            <a:r>
              <a:rPr lang="en-US" dirty="0"/>
              <a:t>Place title of presentation </a:t>
            </a:r>
            <a:br>
              <a:rPr lang="en-US" dirty="0"/>
            </a:br>
            <a:r>
              <a:rPr lang="en-US" dirty="0"/>
              <a:t>here</a:t>
            </a:r>
          </a:p>
        </p:txBody>
      </p:sp>
      <p:sp>
        <p:nvSpPr>
          <p:cNvPr id="3" name="Subtitle 2"/>
          <p:cNvSpPr>
            <a:spLocks noGrp="1"/>
          </p:cNvSpPr>
          <p:nvPr>
            <p:ph type="subTitle" idx="1" hasCustomPrompt="1"/>
          </p:nvPr>
        </p:nvSpPr>
        <p:spPr>
          <a:xfrm>
            <a:off x="637117" y="4804423"/>
            <a:ext cx="8520480" cy="724943"/>
          </a:xfrm>
        </p:spPr>
        <p:txBody>
          <a:bodyPr lIns="0" tIns="0" rIns="0" bIns="0">
            <a:normAutofit/>
          </a:bodyPr>
          <a:lstStyle>
            <a:lvl1pPr marL="0" indent="0" algn="l">
              <a:lnSpc>
                <a:spcPct val="90000"/>
              </a:lnSpc>
              <a:spcBef>
                <a:spcPts val="0"/>
              </a:spcBef>
              <a:buNone/>
              <a:defRPr sz="22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Place subtitle/description</a:t>
            </a:r>
            <a:br>
              <a:rPr lang="en-US" dirty="0"/>
            </a:br>
            <a:r>
              <a:rPr lang="en-US" dirty="0"/>
              <a:t>text here</a:t>
            </a:r>
          </a:p>
        </p:txBody>
      </p:sp>
      <p:sp>
        <p:nvSpPr>
          <p:cNvPr id="16" name="Text Placeholder 15"/>
          <p:cNvSpPr>
            <a:spLocks noGrp="1"/>
          </p:cNvSpPr>
          <p:nvPr>
            <p:ph type="body" sz="quarter" idx="10" hasCustomPrompt="1"/>
          </p:nvPr>
        </p:nvSpPr>
        <p:spPr>
          <a:xfrm>
            <a:off x="637118" y="5568070"/>
            <a:ext cx="1814012" cy="555101"/>
          </a:xfrm>
        </p:spPr>
        <p:txBody>
          <a:bodyPr lIns="0" tIns="0" rIns="0" bIns="0">
            <a:noAutofit/>
          </a:bodyPr>
          <a:lstStyle>
            <a:lvl1pPr marL="0" indent="0">
              <a:lnSpc>
                <a:spcPct val="100000"/>
              </a:lnSpc>
              <a:spcBef>
                <a:spcPts val="0"/>
              </a:spcBef>
              <a:buNone/>
              <a:defRPr sz="1467">
                <a:solidFill>
                  <a:schemeClr val="bg1"/>
                </a:solidFill>
              </a:defRPr>
            </a:lvl1pPr>
            <a:lvl2pPr>
              <a:defRPr sz="1467"/>
            </a:lvl2pPr>
            <a:lvl3pPr>
              <a:defRPr sz="1467"/>
            </a:lvl3pPr>
            <a:lvl4pPr>
              <a:defRPr sz="1467"/>
            </a:lvl4pPr>
            <a:lvl5pPr>
              <a:defRPr sz="1467"/>
            </a:lvl5pPr>
          </a:lstStyle>
          <a:p>
            <a:pPr lvl="0"/>
            <a:r>
              <a:rPr lang="en-US" dirty="0"/>
              <a:t>MONTH</a:t>
            </a:r>
          </a:p>
        </p:txBody>
      </p:sp>
    </p:spTree>
    <p:extLst>
      <p:ext uri="{BB962C8B-B14F-4D97-AF65-F5344CB8AC3E}">
        <p14:creationId xmlns:p14="http://schemas.microsoft.com/office/powerpoint/2010/main" val="1851470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Vertical Title and Text">
    <p:spTree>
      <p:nvGrpSpPr>
        <p:cNvPr id="1" name=""/>
        <p:cNvGrpSpPr/>
        <p:nvPr/>
      </p:nvGrpSpPr>
      <p:grpSpPr>
        <a:xfrm>
          <a:off x="0" y="0"/>
          <a:ext cx="0" cy="0"/>
          <a:chOff x="0" y="0"/>
          <a:chExt cx="0" cy="0"/>
        </a:xfrm>
      </p:grpSpPr>
      <p:sp>
        <p:nvSpPr>
          <p:cNvPr id="5" name="Rectangle 4"/>
          <p:cNvSpPr/>
          <p:nvPr userDrawn="1"/>
        </p:nvSpPr>
        <p:spPr>
          <a:xfrm>
            <a:off x="-1" y="-1"/>
            <a:ext cx="12192000" cy="6031569"/>
          </a:xfrm>
          <a:prstGeom prst="rect">
            <a:avLst/>
          </a:prstGeom>
          <a:solidFill>
            <a:srgbClr val="FFFFFF">
              <a:lumMod val="9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9" name="Rectangle 3"/>
          <p:cNvSpPr/>
          <p:nvPr userDrawn="1"/>
        </p:nvSpPr>
        <p:spPr>
          <a:xfrm flipH="1">
            <a:off x="-2" y="5611898"/>
            <a:ext cx="12196075" cy="419670"/>
          </a:xfrm>
          <a:custGeom>
            <a:avLst/>
            <a:gdLst>
              <a:gd name="connsiteX0" fmla="*/ 0 w 9137606"/>
              <a:gd name="connsiteY0" fmla="*/ 0 h 338564"/>
              <a:gd name="connsiteX1" fmla="*/ 9137606 w 9137606"/>
              <a:gd name="connsiteY1" fmla="*/ 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2225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7606 w 9137606"/>
              <a:gd name="connsiteY1" fmla="*/ 292100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38564"/>
              <a:gd name="connsiteX1" fmla="*/ 9134431 w 9137606"/>
              <a:gd name="connsiteY1" fmla="*/ 250825 h 338564"/>
              <a:gd name="connsiteX2" fmla="*/ 9137606 w 9137606"/>
              <a:gd name="connsiteY2" fmla="*/ 338564 h 338564"/>
              <a:gd name="connsiteX3" fmla="*/ 0 w 9137606"/>
              <a:gd name="connsiteY3" fmla="*/ 338564 h 338564"/>
              <a:gd name="connsiteX4" fmla="*/ 0 w 9137606"/>
              <a:gd name="connsiteY4" fmla="*/ 0 h 338564"/>
              <a:gd name="connsiteX0" fmla="*/ 0 w 9137606"/>
              <a:gd name="connsiteY0" fmla="*/ 0 h 314752"/>
              <a:gd name="connsiteX1" fmla="*/ 9134431 w 9137606"/>
              <a:gd name="connsiteY1" fmla="*/ 227013 h 314752"/>
              <a:gd name="connsiteX2" fmla="*/ 9137606 w 9137606"/>
              <a:gd name="connsiteY2" fmla="*/ 314752 h 314752"/>
              <a:gd name="connsiteX3" fmla="*/ 0 w 9137606"/>
              <a:gd name="connsiteY3" fmla="*/ 314752 h 314752"/>
              <a:gd name="connsiteX4" fmla="*/ 0 w 9137606"/>
              <a:gd name="connsiteY4" fmla="*/ 0 h 314752"/>
              <a:gd name="connsiteX0" fmla="*/ 3172 w 9137606"/>
              <a:gd name="connsiteY0" fmla="*/ 0 h 286177"/>
              <a:gd name="connsiteX1" fmla="*/ 9134431 w 9137606"/>
              <a:gd name="connsiteY1" fmla="*/ 198438 h 286177"/>
              <a:gd name="connsiteX2" fmla="*/ 9137606 w 9137606"/>
              <a:gd name="connsiteY2" fmla="*/ 286177 h 286177"/>
              <a:gd name="connsiteX3" fmla="*/ 0 w 9137606"/>
              <a:gd name="connsiteY3" fmla="*/ 286177 h 286177"/>
              <a:gd name="connsiteX4" fmla="*/ 3172 w 9137606"/>
              <a:gd name="connsiteY4" fmla="*/ 0 h 286177"/>
              <a:gd name="connsiteX0" fmla="*/ 305 w 9137911"/>
              <a:gd name="connsiteY0" fmla="*/ 0 h 314752"/>
              <a:gd name="connsiteX1" fmla="*/ 9134736 w 9137911"/>
              <a:gd name="connsiteY1" fmla="*/ 227013 h 314752"/>
              <a:gd name="connsiteX2" fmla="*/ 9137911 w 9137911"/>
              <a:gd name="connsiteY2" fmla="*/ 314752 h 314752"/>
              <a:gd name="connsiteX3" fmla="*/ 305 w 9137911"/>
              <a:gd name="connsiteY3" fmla="*/ 314752 h 314752"/>
              <a:gd name="connsiteX4" fmla="*/ 305 w 9137911"/>
              <a:gd name="connsiteY4" fmla="*/ 0 h 314752"/>
              <a:gd name="connsiteX0" fmla="*/ 3171 w 9137606"/>
              <a:gd name="connsiteY0" fmla="*/ 0 h 314752"/>
              <a:gd name="connsiteX1" fmla="*/ 9134431 w 9137606"/>
              <a:gd name="connsiteY1" fmla="*/ 227013 h 314752"/>
              <a:gd name="connsiteX2" fmla="*/ 9137606 w 9137606"/>
              <a:gd name="connsiteY2" fmla="*/ 314752 h 314752"/>
              <a:gd name="connsiteX3" fmla="*/ 0 w 9137606"/>
              <a:gd name="connsiteY3" fmla="*/ 314752 h 314752"/>
              <a:gd name="connsiteX4" fmla="*/ 3171 w 9137606"/>
              <a:gd name="connsiteY4" fmla="*/ 0 h 31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606" h="314752">
                <a:moveTo>
                  <a:pt x="3171" y="0"/>
                </a:moveTo>
                <a:lnTo>
                  <a:pt x="9134431" y="227013"/>
                </a:lnTo>
                <a:lnTo>
                  <a:pt x="9137606" y="314752"/>
                </a:lnTo>
                <a:lnTo>
                  <a:pt x="0" y="314752"/>
                </a:lnTo>
                <a:cubicBezTo>
                  <a:pt x="1057" y="219360"/>
                  <a:pt x="2114" y="95392"/>
                  <a:pt x="3171" y="0"/>
                </a:cubicBezTo>
                <a:close/>
              </a:path>
            </a:pathLst>
          </a:custGeom>
          <a:solidFill>
            <a:srgbClr val="8E278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Franklin Gothic Medium"/>
              <a:ea typeface="+mn-ea"/>
              <a:cs typeface="+mn-cs"/>
            </a:endParaRPr>
          </a:p>
        </p:txBody>
      </p:sp>
      <p:sp>
        <p:nvSpPr>
          <p:cNvPr id="13"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3" name="Text Placeholder 2"/>
          <p:cNvSpPr>
            <a:spLocks noGrp="1"/>
          </p:cNvSpPr>
          <p:nvPr>
            <p:ph type="body" sz="quarter" idx="10" hasCustomPrompt="1"/>
          </p:nvPr>
        </p:nvSpPr>
        <p:spPr>
          <a:xfrm>
            <a:off x="645587" y="1681778"/>
            <a:ext cx="6323103" cy="1244302"/>
          </a:xfrm>
        </p:spPr>
        <p:txBody>
          <a:bodyPr anchor="b">
            <a:normAutofit/>
          </a:bodyPr>
          <a:lstStyle>
            <a:lvl1pPr>
              <a:defRPr sz="6200">
                <a:solidFill>
                  <a:srgbClr val="902C91"/>
                </a:solidFill>
                <a:latin typeface="Georgia" panose="02040502050405020303" pitchFamily="18" charset="0"/>
              </a:defRPr>
            </a:lvl1pPr>
          </a:lstStyle>
          <a:p>
            <a:pPr lvl="0"/>
            <a:r>
              <a:rPr lang="en-US" dirty="0"/>
              <a:t>Thank you</a:t>
            </a:r>
          </a:p>
        </p:txBody>
      </p:sp>
      <p:sp>
        <p:nvSpPr>
          <p:cNvPr id="10" name="Text Placeholder 9"/>
          <p:cNvSpPr>
            <a:spLocks noGrp="1"/>
          </p:cNvSpPr>
          <p:nvPr>
            <p:ph type="body" sz="quarter" idx="11" hasCustomPrompt="1"/>
          </p:nvPr>
        </p:nvSpPr>
        <p:spPr>
          <a:xfrm>
            <a:off x="645589" y="3168973"/>
            <a:ext cx="6323103" cy="473075"/>
          </a:xfrm>
        </p:spPr>
        <p:txBody>
          <a:bodyPr anchor="ctr">
            <a:normAutofit/>
          </a:bodyPr>
          <a:lstStyle>
            <a:lvl1pPr>
              <a:defRPr sz="1700">
                <a:latin typeface="Franklin Gothic Medium" panose="020B0603020102020204" pitchFamily="34" charset="0"/>
              </a:defRPr>
            </a:lvl1pPr>
          </a:lstStyle>
          <a:p>
            <a:pPr lvl="0"/>
            <a:r>
              <a:rPr lang="en-US" dirty="0"/>
              <a:t>For further information please contact:</a:t>
            </a:r>
          </a:p>
        </p:txBody>
      </p:sp>
      <p:sp>
        <p:nvSpPr>
          <p:cNvPr id="12" name="Text Placeholder 11"/>
          <p:cNvSpPr>
            <a:spLocks noGrp="1"/>
          </p:cNvSpPr>
          <p:nvPr>
            <p:ph type="body" sz="quarter" idx="12" hasCustomPrompt="1"/>
          </p:nvPr>
        </p:nvSpPr>
        <p:spPr>
          <a:xfrm>
            <a:off x="645587" y="3736833"/>
            <a:ext cx="6323104" cy="1655579"/>
          </a:xfrm>
        </p:spPr>
        <p:txBody>
          <a:bodyPr>
            <a:normAutofit/>
          </a:bodyPr>
          <a:lstStyle>
            <a:lvl1pPr>
              <a:spcBef>
                <a:spcPts val="0"/>
              </a:spcBef>
              <a:defRPr sz="1700" baseline="0">
                <a:solidFill>
                  <a:srgbClr val="5A6771"/>
                </a:solidFill>
                <a:latin typeface="Franklin Gothic Medium" panose="020B0603020102020204" pitchFamily="34" charset="0"/>
              </a:defRPr>
            </a:lvl1pPr>
          </a:lstStyle>
          <a:p>
            <a:pPr lvl="0"/>
            <a:r>
              <a:rPr lang="en-US" dirty="0"/>
              <a:t>First name Last Name</a:t>
            </a:r>
          </a:p>
          <a:p>
            <a:pPr lvl="0"/>
            <a:r>
              <a:rPr lang="en-US" dirty="0"/>
              <a:t>(XXX) XXX-XXXX</a:t>
            </a:r>
          </a:p>
          <a:p>
            <a:pPr lvl="0"/>
            <a:r>
              <a:rPr lang="en-US" dirty="0"/>
              <a:t>name@crowncastle.com</a:t>
            </a:r>
          </a:p>
        </p:txBody>
      </p:sp>
    </p:spTree>
    <p:extLst>
      <p:ext uri="{BB962C8B-B14F-4D97-AF65-F5344CB8AC3E}">
        <p14:creationId xmlns:p14="http://schemas.microsoft.com/office/powerpoint/2010/main" val="1353594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6382870" y="1610156"/>
            <a:ext cx="5181340" cy="4187025"/>
          </a:xfrm>
          <a:solidFill>
            <a:srgbClr val="F2F2F2"/>
          </a:solidFill>
        </p:spPr>
        <p:txBody>
          <a:bodyPr lIns="137160" tIns="457200" rIns="137160"/>
          <a:lstStyle>
            <a:lvl2pPr marL="285750" indent="-285750">
              <a:lnSpc>
                <a:spcPts val="1800"/>
              </a:lnSpc>
              <a:spcBef>
                <a:spcPts val="600"/>
              </a:spcBef>
              <a:buFontTx/>
              <a:buBlip>
                <a:blip r:embed="rId2"/>
              </a:buBlip>
              <a:defRPr sz="1600" baseline="0">
                <a:solidFill>
                  <a:srgbClr val="5A6771"/>
                </a:solidFill>
                <a:latin typeface="+mj-lt"/>
              </a:defRPr>
            </a:lvl2pPr>
            <a:lvl3pPr>
              <a:lnSpc>
                <a:spcPts val="1800"/>
              </a:lnSpc>
              <a:spcBef>
                <a:spcPts val="600"/>
              </a:spcBef>
              <a:buClr>
                <a:srgbClr val="00B0F0"/>
              </a:buClr>
              <a:defRPr sz="1600" baseline="0">
                <a:solidFill>
                  <a:srgbClr val="5A6771"/>
                </a:solidFill>
                <a:latin typeface="+mj-lt"/>
              </a:defRPr>
            </a:lvl3pPr>
          </a:lstStyle>
          <a:p>
            <a:pPr lvl="1"/>
            <a:r>
              <a:rPr lang="en-US" dirty="0"/>
              <a:t>First line of list here</a:t>
            </a:r>
          </a:p>
          <a:p>
            <a:pPr lvl="2"/>
            <a:r>
              <a:rPr lang="en-US" dirty="0"/>
              <a:t>Second smaller point here</a:t>
            </a:r>
          </a:p>
          <a:p>
            <a:pPr lvl="1"/>
            <a:r>
              <a:rPr lang="en-US" dirty="0"/>
              <a:t>Second line of list here</a:t>
            </a:r>
          </a:p>
        </p:txBody>
      </p:sp>
      <p:sp>
        <p:nvSpPr>
          <p:cNvPr id="11" name="Slide Number Placeholder 5"/>
          <p:cNvSpPr txBox="1">
            <a:spLocks/>
          </p:cNvSpPr>
          <p:nvPr userDrawn="1"/>
        </p:nvSpPr>
        <p:spPr>
          <a:xfrm>
            <a:off x="11232499" y="6251055"/>
            <a:ext cx="331712" cy="182880"/>
          </a:xfrm>
          <a:prstGeom prst="rect">
            <a:avLst/>
          </a:prstGeom>
        </p:spPr>
        <p:txBody>
          <a:bodyPr lIns="0" tIns="0" rIns="0" bIns="0" anchor="b"/>
          <a:lstStyle>
            <a:defPPr>
              <a:defRPr lang="en-US"/>
            </a:defPPr>
            <a:lvl1pPr marL="0" algn="r" defTabSz="457200" rtl="0" eaLnBrk="1" latinLnBrk="0" hangingPunct="1">
              <a:defRPr sz="850" kern="1200">
                <a:solidFill>
                  <a:srgbClr val="5A677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17CA2-108F-D246-B7E4-F65166CF0311}" type="slidenum">
              <a:rPr lang="en-US" sz="850" smtClean="0">
                <a:latin typeface="Franklin Gothic Medium"/>
              </a:rPr>
              <a:pPr/>
              <a:t>‹#›</a:t>
            </a:fld>
            <a:endParaRPr lang="en-US" sz="850" dirty="0">
              <a:latin typeface="Franklin Gothic Medium"/>
            </a:endParaRPr>
          </a:p>
        </p:txBody>
      </p:sp>
      <p:sp>
        <p:nvSpPr>
          <p:cNvPr id="14" name="TextBox 13"/>
          <p:cNvSpPr txBox="1"/>
          <p:nvPr userDrawn="1"/>
        </p:nvSpPr>
        <p:spPr>
          <a:xfrm>
            <a:off x="541240" y="5846764"/>
            <a:ext cx="4264533" cy="246221"/>
          </a:xfrm>
          <a:prstGeom prst="rect">
            <a:avLst/>
          </a:prstGeom>
          <a:noFill/>
        </p:spPr>
        <p:txBody>
          <a:bodyPr wrap="square" rtlCol="0">
            <a:spAutoFit/>
          </a:bodyPr>
          <a:lstStyle/>
          <a:p>
            <a:r>
              <a:rPr lang="en-US" sz="1000" dirty="0">
                <a:solidFill>
                  <a:srgbClr val="98A4AD"/>
                </a:solidFill>
                <a:latin typeface="Franklin Gothic Medium" panose="020B0603020102020204" pitchFamily="34" charset="0"/>
              </a:rPr>
              <a:t>Product availability may vary by market</a:t>
            </a:r>
          </a:p>
        </p:txBody>
      </p:sp>
      <p:sp>
        <p:nvSpPr>
          <p:cNvPr id="4" name="Text Placeholder 3"/>
          <p:cNvSpPr>
            <a:spLocks noGrp="1"/>
          </p:cNvSpPr>
          <p:nvPr>
            <p:ph type="body" sz="quarter" idx="15" hasCustomPrompt="1"/>
          </p:nvPr>
        </p:nvSpPr>
        <p:spPr>
          <a:xfrm>
            <a:off x="6527399" y="1610155"/>
            <a:ext cx="1792764" cy="360922"/>
          </a:xfrm>
        </p:spPr>
        <p:txBody>
          <a:bodyPr>
            <a:noAutofit/>
          </a:bodyPr>
          <a:lstStyle>
            <a:lvl1pPr>
              <a:defRPr sz="1800">
                <a:solidFill>
                  <a:srgbClr val="7C489B"/>
                </a:solidFill>
                <a:latin typeface="+mj-lt"/>
              </a:defRPr>
            </a:lvl1pPr>
          </a:lstStyle>
          <a:p>
            <a:pPr lvl="0"/>
            <a:r>
              <a:rPr lang="en-US" dirty="0"/>
              <a:t>Features</a:t>
            </a:r>
          </a:p>
        </p:txBody>
      </p:sp>
      <p:sp>
        <p:nvSpPr>
          <p:cNvPr id="15" name="Text Placeholder 14"/>
          <p:cNvSpPr>
            <a:spLocks noGrp="1"/>
          </p:cNvSpPr>
          <p:nvPr>
            <p:ph type="body" sz="quarter" idx="17" hasCustomPrompt="1"/>
          </p:nvPr>
        </p:nvSpPr>
        <p:spPr>
          <a:xfrm>
            <a:off x="649212" y="2154856"/>
            <a:ext cx="5180408" cy="3642325"/>
          </a:xfrm>
        </p:spPr>
        <p:txBody>
          <a:bodyPr>
            <a:noAutofit/>
          </a:bodyPr>
          <a:lstStyle>
            <a:lvl1pPr>
              <a:defRPr sz="1600" baseline="0">
                <a:solidFill>
                  <a:srgbClr val="5A6771"/>
                </a:solidFill>
                <a:latin typeface="+mj-lt"/>
              </a:defRPr>
            </a:lvl1pPr>
          </a:lstStyle>
          <a:p>
            <a:r>
              <a:rPr lang="en-US" b="1" dirty="0">
                <a:solidFill>
                  <a:srgbClr val="794399"/>
                </a:solidFill>
              </a:rPr>
              <a:t>Text A:</a:t>
            </a:r>
            <a:r>
              <a:rPr lang="en-US" dirty="0">
                <a:solidFill>
                  <a:srgbClr val="794399"/>
                </a:solidFill>
              </a:rPr>
              <a:t> </a:t>
            </a:r>
            <a:r>
              <a:rPr lang="en-US" dirty="0"/>
              <a:t>High-speed fiber optic connection delivered directly to your business, data center or </a:t>
            </a:r>
            <a:r>
              <a:rPr lang="en-US" dirty="0" err="1"/>
              <a:t>PoP</a:t>
            </a:r>
            <a:r>
              <a:rPr lang="en-US" dirty="0"/>
              <a:t>.</a:t>
            </a:r>
          </a:p>
          <a:p>
            <a:r>
              <a:rPr lang="en-US" b="1" dirty="0">
                <a:solidFill>
                  <a:srgbClr val="794399"/>
                </a:solidFill>
              </a:rPr>
              <a:t>Text B here: </a:t>
            </a:r>
            <a:r>
              <a:rPr lang="en-US" dirty="0"/>
              <a:t>Increase your bandwidth connection  as your business grows.</a:t>
            </a:r>
          </a:p>
          <a:p>
            <a:r>
              <a:rPr lang="en-US" b="1" dirty="0">
                <a:solidFill>
                  <a:srgbClr val="794399"/>
                </a:solidFill>
              </a:rPr>
              <a:t>Text C here:</a:t>
            </a:r>
            <a:r>
              <a:rPr lang="en-US" dirty="0">
                <a:solidFill>
                  <a:srgbClr val="794399"/>
                </a:solidFill>
              </a:rPr>
              <a:t> </a:t>
            </a:r>
            <a:r>
              <a:rPr lang="en-US" dirty="0"/>
              <a:t>Direct connection to our robust and diverse fiber network, with additional protection options. </a:t>
            </a:r>
          </a:p>
          <a:p>
            <a:r>
              <a:rPr lang="en-US" b="1" dirty="0">
                <a:solidFill>
                  <a:srgbClr val="794399"/>
                </a:solidFill>
              </a:rPr>
              <a:t>Text D here:</a:t>
            </a:r>
            <a:r>
              <a:rPr lang="en-US" dirty="0">
                <a:solidFill>
                  <a:srgbClr val="794399"/>
                </a:solidFill>
              </a:rPr>
              <a:t>  </a:t>
            </a:r>
            <a:r>
              <a:rPr lang="en-US" dirty="0"/>
              <a:t>Network Operations Center providing proactive traffic monitoring and technical support 24/7/365  -- never outsourced.</a:t>
            </a:r>
          </a:p>
        </p:txBody>
      </p:sp>
      <p:sp>
        <p:nvSpPr>
          <p:cNvPr id="21" name="Text Placeholder 2"/>
          <p:cNvSpPr>
            <a:spLocks noGrp="1"/>
          </p:cNvSpPr>
          <p:nvPr>
            <p:ph type="body" sz="quarter" idx="18" hasCustomPrompt="1"/>
          </p:nvPr>
        </p:nvSpPr>
        <p:spPr>
          <a:xfrm>
            <a:off x="662651" y="279134"/>
            <a:ext cx="10907183" cy="1042521"/>
          </a:xfrm>
        </p:spPr>
        <p:txBody>
          <a:bodyPr>
            <a:normAutofit/>
          </a:bodyPr>
          <a:lstStyle>
            <a:lvl1pPr>
              <a:defRPr sz="3200" baseline="0">
                <a:solidFill>
                  <a:srgbClr val="5A6771"/>
                </a:solidFill>
                <a:latin typeface="Georgia" panose="02040502050405020303" pitchFamily="18" charset="0"/>
              </a:defRPr>
            </a:lvl1pPr>
          </a:lstStyle>
          <a:p>
            <a:pPr lvl="0"/>
            <a:r>
              <a:rPr lang="en-US" dirty="0"/>
              <a:t>Title of Product Here</a:t>
            </a:r>
          </a:p>
        </p:txBody>
      </p:sp>
      <p:sp>
        <p:nvSpPr>
          <p:cNvPr id="23" name="Text Placeholder 22"/>
          <p:cNvSpPr>
            <a:spLocks noGrp="1"/>
          </p:cNvSpPr>
          <p:nvPr>
            <p:ph type="body" sz="quarter" idx="19" hasCustomPrompt="1"/>
          </p:nvPr>
        </p:nvSpPr>
        <p:spPr>
          <a:xfrm>
            <a:off x="643273" y="1625523"/>
            <a:ext cx="5186348" cy="423862"/>
          </a:xfrm>
        </p:spPr>
        <p:txBody>
          <a:bodyPr>
            <a:normAutofit/>
          </a:bodyPr>
          <a:lstStyle>
            <a:lvl1pPr>
              <a:defRPr sz="1800" b="0">
                <a:latin typeface="+mj-lt"/>
              </a:defRPr>
            </a:lvl1pPr>
            <a:lvl5pPr>
              <a:defRPr/>
            </a:lvl5pPr>
          </a:lstStyle>
          <a:p>
            <a:pPr lvl="0"/>
            <a:r>
              <a:rPr lang="en-US" dirty="0"/>
              <a:t>Key benefits</a:t>
            </a:r>
          </a:p>
        </p:txBody>
      </p:sp>
    </p:spTree>
    <p:extLst>
      <p:ext uri="{BB962C8B-B14F-4D97-AF65-F5344CB8AC3E}">
        <p14:creationId xmlns:p14="http://schemas.microsoft.com/office/powerpoint/2010/main" val="414080033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75C869-9D9F-48DC-A7C1-B24C80973CDE}" type="datetime1">
              <a:rPr lang="en-US" smtClean="0">
                <a:solidFill>
                  <a:srgbClr val="8E278F">
                    <a:tint val="75000"/>
                  </a:srgbClr>
                </a:solidFill>
              </a:rPr>
              <a:pPr/>
              <a:t>3/12/2020</a:t>
            </a:fld>
            <a:endParaRPr lang="en-US" dirty="0">
              <a:solidFill>
                <a:srgbClr val="8E278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8E278F">
                  <a:tint val="75000"/>
                </a:srgbClr>
              </a:solidFill>
            </a:endParaRPr>
          </a:p>
        </p:txBody>
      </p:sp>
      <p:sp>
        <p:nvSpPr>
          <p:cNvPr id="6" name="Slide Number Placeholder 5"/>
          <p:cNvSpPr>
            <a:spLocks noGrp="1"/>
          </p:cNvSpPr>
          <p:nvPr>
            <p:ph type="sldNum" sz="quarter" idx="12"/>
          </p:nvPr>
        </p:nvSpPr>
        <p:spPr/>
        <p:txBody>
          <a:bodyPr/>
          <a:lstStyle/>
          <a:p>
            <a:fld id="{CA217CA2-108F-D246-B7E4-F65166CF0311}" type="slidenum">
              <a:rPr lang="en-US" smtClean="0">
                <a:solidFill>
                  <a:srgbClr val="8E278F">
                    <a:tint val="75000"/>
                  </a:srgbClr>
                </a:solidFill>
              </a:rPr>
              <a:pPr/>
              <a:t>‹#›</a:t>
            </a:fld>
            <a:endParaRPr lang="en-US" dirty="0">
              <a:solidFill>
                <a:srgbClr val="8E278F">
                  <a:tint val="75000"/>
                </a:srgbClr>
              </a:solidFill>
            </a:endParaRPr>
          </a:p>
        </p:txBody>
      </p:sp>
    </p:spTree>
    <p:extLst>
      <p:ext uri="{BB962C8B-B14F-4D97-AF65-F5344CB8AC3E}">
        <p14:creationId xmlns:p14="http://schemas.microsoft.com/office/powerpoint/2010/main" val="77041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3" y="0"/>
            <a:ext cx="12186668" cy="6861095"/>
          </a:xfrm>
          <a:prstGeom prst="rect">
            <a:avLst/>
          </a:prstGeom>
        </p:spPr>
      </p:pic>
      <p:pic>
        <p:nvPicPr>
          <p:cNvPr id="8" name="Picture 7" descr="CCFibe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830" y="330200"/>
            <a:ext cx="2884641" cy="538467"/>
          </a:xfrm>
          <a:prstGeom prst="rect">
            <a:avLst/>
          </a:prstGeom>
        </p:spPr>
      </p:pic>
      <p:sp>
        <p:nvSpPr>
          <p:cNvPr id="9" name="Rectangle 8"/>
          <p:cNvSpPr/>
          <p:nvPr userDrawn="1"/>
        </p:nvSpPr>
        <p:spPr>
          <a:xfrm>
            <a:off x="9347201" y="6256345"/>
            <a:ext cx="2278393" cy="205121"/>
          </a:xfrm>
          <a:prstGeom prst="rect">
            <a:avLst/>
          </a:prstGeom>
        </p:spPr>
        <p:txBody>
          <a:bodyPr wrap="square" lIns="0" tIns="0" rIns="0" bIns="0">
            <a:spAutoFit/>
          </a:bodyPr>
          <a:lstStyle/>
          <a:p>
            <a:pPr algn="r"/>
            <a:r>
              <a:rPr lang="en-US" sz="1333" dirty="0">
                <a:solidFill>
                  <a:schemeClr val="bg1"/>
                </a:solidFill>
                <a:latin typeface="Georgia" panose="02040502050405020303" pitchFamily="18" charset="0"/>
                <a:cs typeface="Franklin Gothic Medium"/>
              </a:rPr>
              <a:t>The pathway to possible.</a:t>
            </a:r>
          </a:p>
        </p:txBody>
      </p:sp>
      <p:sp>
        <p:nvSpPr>
          <p:cNvPr id="2" name="Title 1"/>
          <p:cNvSpPr>
            <a:spLocks noGrp="1"/>
          </p:cNvSpPr>
          <p:nvPr>
            <p:ph type="ctrTitle" hasCustomPrompt="1"/>
          </p:nvPr>
        </p:nvSpPr>
        <p:spPr>
          <a:xfrm>
            <a:off x="637117" y="1833345"/>
            <a:ext cx="8520481" cy="2802988"/>
          </a:xfrm>
        </p:spPr>
        <p:txBody>
          <a:bodyPr lIns="0" rIns="0" anchor="ctr">
            <a:noAutofit/>
          </a:bodyPr>
          <a:lstStyle>
            <a:lvl1pPr algn="l">
              <a:lnSpc>
                <a:spcPct val="82000"/>
              </a:lnSpc>
              <a:defRPr sz="7600">
                <a:solidFill>
                  <a:schemeClr val="bg1"/>
                </a:solidFill>
              </a:defRPr>
            </a:lvl1pPr>
          </a:lstStyle>
          <a:p>
            <a:r>
              <a:rPr lang="en-US" dirty="0"/>
              <a:t>Place title of presentation </a:t>
            </a:r>
            <a:br>
              <a:rPr lang="en-US" dirty="0"/>
            </a:br>
            <a:r>
              <a:rPr lang="en-US" dirty="0"/>
              <a:t>here</a:t>
            </a:r>
          </a:p>
        </p:txBody>
      </p:sp>
      <p:sp>
        <p:nvSpPr>
          <p:cNvPr id="3" name="Subtitle 2"/>
          <p:cNvSpPr>
            <a:spLocks noGrp="1"/>
          </p:cNvSpPr>
          <p:nvPr>
            <p:ph type="subTitle" idx="1" hasCustomPrompt="1"/>
          </p:nvPr>
        </p:nvSpPr>
        <p:spPr>
          <a:xfrm>
            <a:off x="637117" y="4804423"/>
            <a:ext cx="8520480" cy="724943"/>
          </a:xfrm>
        </p:spPr>
        <p:txBody>
          <a:bodyPr lIns="0" tIns="0" rIns="0" bIns="0">
            <a:normAutofit/>
          </a:bodyPr>
          <a:lstStyle>
            <a:lvl1pPr marL="0" indent="0" algn="l">
              <a:lnSpc>
                <a:spcPct val="90000"/>
              </a:lnSpc>
              <a:spcBef>
                <a:spcPts val="0"/>
              </a:spcBef>
              <a:buNone/>
              <a:defRPr sz="22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Place subtitle/description</a:t>
            </a:r>
            <a:br>
              <a:rPr lang="en-US" dirty="0"/>
            </a:br>
            <a:r>
              <a:rPr lang="en-US" dirty="0"/>
              <a:t>text here</a:t>
            </a:r>
          </a:p>
        </p:txBody>
      </p:sp>
      <p:sp>
        <p:nvSpPr>
          <p:cNvPr id="16" name="Text Placeholder 15"/>
          <p:cNvSpPr>
            <a:spLocks noGrp="1"/>
          </p:cNvSpPr>
          <p:nvPr>
            <p:ph type="body" sz="quarter" idx="10" hasCustomPrompt="1"/>
          </p:nvPr>
        </p:nvSpPr>
        <p:spPr>
          <a:xfrm>
            <a:off x="637118" y="5568070"/>
            <a:ext cx="1814012" cy="555101"/>
          </a:xfrm>
        </p:spPr>
        <p:txBody>
          <a:bodyPr lIns="0" tIns="0" rIns="0" bIns="0">
            <a:noAutofit/>
          </a:bodyPr>
          <a:lstStyle>
            <a:lvl1pPr marL="0" indent="0">
              <a:lnSpc>
                <a:spcPct val="100000"/>
              </a:lnSpc>
              <a:spcBef>
                <a:spcPts val="0"/>
              </a:spcBef>
              <a:buNone/>
              <a:defRPr sz="1467">
                <a:solidFill>
                  <a:schemeClr val="bg1"/>
                </a:solidFill>
              </a:defRPr>
            </a:lvl1pPr>
            <a:lvl2pPr>
              <a:defRPr sz="1467"/>
            </a:lvl2pPr>
            <a:lvl3pPr>
              <a:defRPr sz="1467"/>
            </a:lvl3pPr>
            <a:lvl4pPr>
              <a:defRPr sz="1467"/>
            </a:lvl4pPr>
            <a:lvl5pPr>
              <a:defRPr sz="1467"/>
            </a:lvl5pPr>
          </a:lstStyle>
          <a:p>
            <a:pPr lvl="0"/>
            <a:r>
              <a:rPr lang="en-US" dirty="0"/>
              <a:t>MONTH</a:t>
            </a:r>
          </a:p>
        </p:txBody>
      </p:sp>
    </p:spTree>
    <p:extLst>
      <p:ext uri="{BB962C8B-B14F-4D97-AF65-F5344CB8AC3E}">
        <p14:creationId xmlns:p14="http://schemas.microsoft.com/office/powerpoint/2010/main" val="152990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12" name="Picture 11" descr="CCFiber_Divider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11551"/>
          <a:stretch/>
        </p:blipFill>
        <p:spPr>
          <a:xfrm>
            <a:off x="1" y="0"/>
            <a:ext cx="12217456" cy="6083907"/>
          </a:xfrm>
          <a:prstGeom prst="rect">
            <a:avLst/>
          </a:prstGeom>
        </p:spPr>
      </p:pic>
      <p:sp>
        <p:nvSpPr>
          <p:cNvPr id="3" name="Title 2"/>
          <p:cNvSpPr>
            <a:spLocks noGrp="1"/>
          </p:cNvSpPr>
          <p:nvPr>
            <p:ph type="title" hasCustomPrompt="1"/>
          </p:nvPr>
        </p:nvSpPr>
        <p:spPr>
          <a:xfrm>
            <a:off x="633984" y="829530"/>
            <a:ext cx="8522208" cy="4280545"/>
          </a:xfrm>
        </p:spPr>
        <p:txBody>
          <a:bodyPr>
            <a:noAutofit/>
          </a:bodyPr>
          <a:lstStyle>
            <a:lvl1pPr>
              <a:lnSpc>
                <a:spcPct val="82000"/>
              </a:lnSpc>
              <a:defRPr sz="7600">
                <a:solidFill>
                  <a:srgbClr val="FFFFFF"/>
                </a:solidFill>
              </a:defRPr>
            </a:lvl1pPr>
          </a:lstStyle>
          <a:p>
            <a:r>
              <a:rPr lang="en-US" dirty="0"/>
              <a:t>Place title of divider/transitional slide here</a:t>
            </a:r>
          </a:p>
        </p:txBody>
      </p:sp>
      <p:sp>
        <p:nvSpPr>
          <p:cNvPr id="5"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139890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64095"/>
          </a:xfrm>
          <a:prstGeom prst="rect">
            <a:avLst/>
          </a:prstGeom>
        </p:spPr>
      </p:pic>
      <p:sp>
        <p:nvSpPr>
          <p:cNvPr id="3" name="Title 2"/>
          <p:cNvSpPr>
            <a:spLocks noGrp="1"/>
          </p:cNvSpPr>
          <p:nvPr>
            <p:ph type="title" hasCustomPrompt="1"/>
          </p:nvPr>
        </p:nvSpPr>
        <p:spPr>
          <a:xfrm>
            <a:off x="633984" y="829530"/>
            <a:ext cx="8522208" cy="4280545"/>
          </a:xfrm>
        </p:spPr>
        <p:txBody>
          <a:bodyPr>
            <a:noAutofit/>
          </a:bodyPr>
          <a:lstStyle>
            <a:lvl1pPr>
              <a:lnSpc>
                <a:spcPct val="82000"/>
              </a:lnSpc>
              <a:defRPr sz="7600">
                <a:solidFill>
                  <a:srgbClr val="FFFFFF"/>
                </a:solidFill>
              </a:defRPr>
            </a:lvl1pPr>
          </a:lstStyle>
          <a:p>
            <a:r>
              <a:rPr lang="en-US" dirty="0"/>
              <a:t>Place title of divider/transitional slide here</a:t>
            </a:r>
          </a:p>
        </p:txBody>
      </p:sp>
      <p:sp>
        <p:nvSpPr>
          <p:cNvPr id="5"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354080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1997" cy="6864095"/>
          </a:xfrm>
          <a:prstGeom prst="rect">
            <a:avLst/>
          </a:prstGeom>
        </p:spPr>
      </p:pic>
      <p:sp>
        <p:nvSpPr>
          <p:cNvPr id="3" name="Title 2"/>
          <p:cNvSpPr>
            <a:spLocks noGrp="1"/>
          </p:cNvSpPr>
          <p:nvPr>
            <p:ph type="title" hasCustomPrompt="1"/>
          </p:nvPr>
        </p:nvSpPr>
        <p:spPr>
          <a:xfrm>
            <a:off x="633984" y="829530"/>
            <a:ext cx="8522208" cy="4280545"/>
          </a:xfrm>
        </p:spPr>
        <p:txBody>
          <a:bodyPr>
            <a:noAutofit/>
          </a:bodyPr>
          <a:lstStyle>
            <a:lvl1pPr>
              <a:lnSpc>
                <a:spcPct val="82000"/>
              </a:lnSpc>
              <a:defRPr sz="7600">
                <a:solidFill>
                  <a:srgbClr val="FFFFFF"/>
                </a:solidFill>
              </a:defRPr>
            </a:lvl1pPr>
          </a:lstStyle>
          <a:p>
            <a:r>
              <a:rPr lang="en-US" dirty="0"/>
              <a:t>Place title of divider/transitional slide here</a:t>
            </a:r>
          </a:p>
        </p:txBody>
      </p:sp>
      <p:sp>
        <p:nvSpPr>
          <p:cNvPr id="5" name="Slide Number Placeholder 5"/>
          <p:cNvSpPr>
            <a:spLocks noGrp="1"/>
          </p:cNvSpPr>
          <p:nvPr>
            <p:ph type="sldNum" sz="quarter" idx="12"/>
          </p:nvPr>
        </p:nvSpPr>
        <p:spPr>
          <a:xfrm>
            <a:off x="11344274" y="6222069"/>
            <a:ext cx="248784" cy="175035"/>
          </a:xfrm>
          <a:prstGeom prst="rect">
            <a:avLst/>
          </a:prstGeom>
        </p:spPr>
        <p:txBody>
          <a:bodyPr lIns="0" tIns="0" rIns="0" bIns="0" anchor="b"/>
          <a:lstStyle>
            <a:lvl1pPr algn="r">
              <a:defRPr sz="800">
                <a:solidFill>
                  <a:srgbClr val="5A6771"/>
                </a:solidFill>
              </a:defRPr>
            </a:lvl1pPr>
          </a:lstStyle>
          <a:p>
            <a:fld id="{CA217CA2-108F-D246-B7E4-F65166CF0311}" type="slidenum">
              <a:rPr lang="en-US" smtClean="0"/>
              <a:pPr/>
              <a:t>‹#›</a:t>
            </a:fld>
            <a:endParaRPr lang="en-US" dirty="0"/>
          </a:p>
        </p:txBody>
      </p:sp>
    </p:spTree>
    <p:extLst>
      <p:ext uri="{BB962C8B-B14F-4D97-AF65-F5344CB8AC3E}">
        <p14:creationId xmlns:p14="http://schemas.microsoft.com/office/powerpoint/2010/main" val="2547852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16.emf"/><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0576" y="2301240"/>
            <a:ext cx="10972800" cy="3824923"/>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49212" y="346907"/>
            <a:ext cx="10972800" cy="1278693"/>
          </a:xfrm>
          <a:prstGeom prst="rect">
            <a:avLst/>
          </a:prstGeom>
        </p:spPr>
        <p:txBody>
          <a:bodyPr vert="horz" lIns="0" tIns="45720" rIns="0" bIns="45720" rtlCol="0" anchor="t">
            <a:normAutofit/>
          </a:bodyPr>
          <a:lstStyle/>
          <a:p>
            <a:r>
              <a:rPr lang="en-US"/>
              <a:t>Click to edit Master title style</a:t>
            </a:r>
            <a:endParaRPr lang="en-US" dirty="0"/>
          </a:p>
        </p:txBody>
      </p:sp>
      <p:pic>
        <p:nvPicPr>
          <p:cNvPr id="7" name="Picture 6"/>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39542" y="6206583"/>
            <a:ext cx="1827339" cy="338667"/>
          </a:xfrm>
          <a:prstGeom prst="rect">
            <a:avLst/>
          </a:prstGeom>
        </p:spPr>
      </p:pic>
      <p:sp>
        <p:nvSpPr>
          <p:cNvPr id="10" name="Rectangle 9"/>
          <p:cNvSpPr/>
          <p:nvPr userDrawn="1"/>
        </p:nvSpPr>
        <p:spPr>
          <a:xfrm>
            <a:off x="9066687" y="6408593"/>
            <a:ext cx="2546689" cy="123111"/>
          </a:xfrm>
          <a:prstGeom prst="rect">
            <a:avLst/>
          </a:prstGeom>
        </p:spPr>
        <p:txBody>
          <a:bodyPr wrap="square" lIns="0" tIns="0" rIns="0" bIns="0">
            <a:spAutoFit/>
          </a:bodyPr>
          <a:lstStyle/>
          <a:p>
            <a:pPr algn="r"/>
            <a:r>
              <a:rPr lang="en-US" sz="800" dirty="0">
                <a:solidFill>
                  <a:schemeClr val="bg2">
                    <a:lumMod val="40000"/>
                    <a:lumOff val="60000"/>
                  </a:schemeClr>
                </a:solidFill>
                <a:latin typeface="+mn-lt"/>
                <a:cs typeface="Franklin Gothic Medium"/>
              </a:rPr>
              <a:t>PROPRIETARY &amp; CONFIDENTIAL</a:t>
            </a:r>
          </a:p>
        </p:txBody>
      </p:sp>
      <p:sp>
        <p:nvSpPr>
          <p:cNvPr id="12" name="Rectangle 11"/>
          <p:cNvSpPr/>
          <p:nvPr userDrawn="1"/>
        </p:nvSpPr>
        <p:spPr>
          <a:xfrm>
            <a:off x="11011993" y="6232708"/>
            <a:ext cx="422275" cy="175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r"/>
            <a:r>
              <a:rPr lang="en-US" sz="800" dirty="0">
                <a:solidFill>
                  <a:srgbClr val="5A6771"/>
                </a:solidFill>
                <a:latin typeface="+mn-lt"/>
                <a:cs typeface="Franklin Gothic Medium"/>
              </a:rPr>
              <a:t>PAGE</a:t>
            </a:r>
            <a:endParaRPr lang="en-US" sz="800" dirty="0"/>
          </a:p>
        </p:txBody>
      </p:sp>
      <p:sp>
        <p:nvSpPr>
          <p:cNvPr id="8" name="Slide Number Placeholder 5"/>
          <p:cNvSpPr>
            <a:spLocks noGrp="1"/>
          </p:cNvSpPr>
          <p:nvPr>
            <p:ph type="sldNum" sz="quarter" idx="4"/>
          </p:nvPr>
        </p:nvSpPr>
        <p:spPr>
          <a:xfrm>
            <a:off x="11459668" y="6231858"/>
            <a:ext cx="133390" cy="165246"/>
          </a:xfrm>
          <a:prstGeom prst="rect">
            <a:avLst/>
          </a:prstGeom>
        </p:spPr>
        <p:txBody>
          <a:bodyPr lIns="0" tIns="0" rIns="0" bIns="0" anchor="b"/>
          <a:lstStyle>
            <a:lvl1pPr algn="r">
              <a:defRPr sz="800">
                <a:solidFill>
                  <a:srgbClr val="5A6771"/>
                </a:solidFill>
              </a:defRPr>
            </a:lvl1pPr>
          </a:lstStyle>
          <a:p>
            <a:fld id="{48957264-6352-439C-B62E-8AA0B82AFBC9}" type="slidenum">
              <a:rPr lang="en-US" smtClean="0"/>
              <a:pPr/>
              <a:t>‹#›</a:t>
            </a:fld>
            <a:endParaRPr lang="en-US" dirty="0"/>
          </a:p>
        </p:txBody>
      </p:sp>
    </p:spTree>
    <p:extLst>
      <p:ext uri="{BB962C8B-B14F-4D97-AF65-F5344CB8AC3E}">
        <p14:creationId xmlns:p14="http://schemas.microsoft.com/office/powerpoint/2010/main" val="3915358885"/>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96" r:id="rId18"/>
    <p:sldLayoutId id="2147483681" r:id="rId19"/>
    <p:sldLayoutId id="2147483682" r:id="rId20"/>
    <p:sldLayoutId id="2147483683" r:id="rId21"/>
    <p:sldLayoutId id="2147483684" r:id="rId22"/>
    <p:sldLayoutId id="2147483695" r:id="rId23"/>
    <p:sldLayoutId id="2147483685" r:id="rId24"/>
    <p:sldLayoutId id="2147483688" r:id="rId25"/>
    <p:sldLayoutId id="2147483698" r:id="rId26"/>
  </p:sldLayoutIdLst>
  <p:hf hdr="0" ftr="0" dt="0"/>
  <p:txStyles>
    <p:titleStyle>
      <a:lvl1pPr algn="l" defTabSz="609585" rtl="0" eaLnBrk="1" latinLnBrk="0" hangingPunct="1">
        <a:lnSpc>
          <a:spcPct val="90000"/>
        </a:lnSpc>
        <a:spcBef>
          <a:spcPct val="0"/>
        </a:spcBef>
        <a:buNone/>
        <a:defRPr sz="3733" kern="1200">
          <a:solidFill>
            <a:srgbClr val="5A6771"/>
          </a:solidFill>
          <a:latin typeface="+mj-lt"/>
          <a:ea typeface="+mj-ea"/>
          <a:cs typeface="+mj-cs"/>
        </a:defRPr>
      </a:lvl1pPr>
    </p:titleStyle>
    <p:bodyStyle>
      <a:lvl1pPr marL="0" indent="0" algn="l" defTabSz="609585" rtl="0" eaLnBrk="1" latinLnBrk="0" hangingPunct="1">
        <a:spcBef>
          <a:spcPts val="1067"/>
        </a:spcBef>
        <a:buFont typeface="Arial"/>
        <a:buNone/>
        <a:defRPr sz="2000" kern="1200">
          <a:solidFill>
            <a:schemeClr val="bg2"/>
          </a:solidFill>
          <a:latin typeface="+mn-lt"/>
          <a:ea typeface="+mn-ea"/>
          <a:cs typeface="+mn-cs"/>
        </a:defRPr>
      </a:lvl1pPr>
      <a:lvl2pPr marL="226478" indent="-226478" algn="l" defTabSz="609585" rtl="0" eaLnBrk="1" latinLnBrk="0" hangingPunct="1">
        <a:spcBef>
          <a:spcPts val="1067"/>
        </a:spcBef>
        <a:buFont typeface="Arial"/>
        <a:buChar char="•"/>
        <a:defRPr sz="2000" kern="1200">
          <a:solidFill>
            <a:schemeClr val="bg2"/>
          </a:solidFill>
          <a:latin typeface="+mn-lt"/>
          <a:ea typeface="+mn-ea"/>
          <a:cs typeface="+mn-cs"/>
        </a:defRPr>
      </a:lvl2pPr>
      <a:lvl3pPr marL="609585" indent="-228594" algn="l" defTabSz="609585" rtl="0" eaLnBrk="1" latinLnBrk="0" hangingPunct="1">
        <a:spcBef>
          <a:spcPts val="1067"/>
        </a:spcBef>
        <a:buFont typeface="Lucida Grande"/>
        <a:buChar char="-"/>
        <a:tabLst/>
        <a:defRPr sz="2000" kern="1200">
          <a:solidFill>
            <a:schemeClr val="bg2"/>
          </a:solidFill>
          <a:latin typeface="+mn-lt"/>
          <a:ea typeface="+mn-ea"/>
          <a:cs typeface="+mn-cs"/>
        </a:defRPr>
      </a:lvl3pPr>
      <a:lvl4pPr marL="990575" indent="-228594" algn="l" defTabSz="609585" rtl="0" eaLnBrk="1" latinLnBrk="0" hangingPunct="1">
        <a:spcBef>
          <a:spcPts val="1067"/>
        </a:spcBef>
        <a:buFont typeface="Arial"/>
        <a:buChar char="•"/>
        <a:defRPr sz="1733" kern="1200">
          <a:solidFill>
            <a:schemeClr val="bg2"/>
          </a:solidFill>
          <a:latin typeface="+mn-lt"/>
          <a:ea typeface="+mn-ea"/>
          <a:cs typeface="+mn-cs"/>
        </a:defRPr>
      </a:lvl4pPr>
      <a:lvl5pPr marL="1299601" indent="-234945" algn="l" defTabSz="609585" rtl="0" eaLnBrk="1" latinLnBrk="0" hangingPunct="1">
        <a:spcBef>
          <a:spcPts val="1067"/>
        </a:spcBef>
        <a:buFont typeface="Lucida Grande"/>
        <a:buChar char="-"/>
        <a:defRPr sz="1733" kern="1200">
          <a:solidFill>
            <a:schemeClr val="bg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649211" y="2301242"/>
            <a:ext cx="10964164" cy="3824923"/>
          </a:xfrm>
          <a:prstGeom prst="rect">
            <a:avLst/>
          </a:prstGeom>
        </p:spPr>
        <p:txBody>
          <a:bodyPr vert="horz" lIns="0" tIns="45720" rIns="0" bIns="45720" rtlCol="0">
            <a:normAutofit/>
          </a:bodyPr>
          <a:lstStyle/>
          <a:p>
            <a:pPr marL="0" marR="0" lvl="0" indent="0" algn="l" defTabSz="457200" rtl="0" eaLnBrk="1" fontAlgn="auto" latinLnBrk="0" hangingPunct="1">
              <a:lnSpc>
                <a:spcPct val="100000"/>
              </a:lnSpc>
              <a:spcBef>
                <a:spcPts val="800"/>
              </a:spcBef>
              <a:spcAft>
                <a:spcPts val="0"/>
              </a:spcAft>
              <a:buClrTx/>
              <a:buSzTx/>
              <a:buFont typeface="Arial"/>
              <a:buNone/>
              <a:tabLst/>
              <a:defRPr/>
            </a:pPr>
            <a:r>
              <a:rPr kumimoji="0" lang="en-US" sz="1700" b="0" i="0" u="none" strike="noStrike" kern="1200" cap="none" spc="0" normalizeH="0" baseline="0" noProof="0" dirty="0">
                <a:ln>
                  <a:noFill/>
                </a:ln>
                <a:solidFill>
                  <a:srgbClr val="5A6771"/>
                </a:solidFill>
                <a:effectLst/>
                <a:uLnTx/>
                <a:uFillTx/>
                <a:latin typeface="Franklin Gothic Medium"/>
                <a:ea typeface="+mn-ea"/>
                <a:cs typeface="+mn-cs"/>
              </a:rPr>
              <a:t>Click to edit Master text styles</a:t>
            </a:r>
          </a:p>
          <a:p>
            <a:pPr marL="169863" marR="0" lvl="1" indent="-169863" algn="l" defTabSz="457200" rtl="0" eaLnBrk="1" fontAlgn="auto" latinLnBrk="0" hangingPunct="1">
              <a:lnSpc>
                <a:spcPct val="100000"/>
              </a:lnSpc>
              <a:spcBef>
                <a:spcPts val="800"/>
              </a:spcBef>
              <a:spcAft>
                <a:spcPts val="0"/>
              </a:spcAft>
              <a:buClrTx/>
              <a:buSzTx/>
              <a:buFont typeface="Arial"/>
              <a:buChar char="•"/>
              <a:tabLst/>
              <a:defRPr/>
            </a:pPr>
            <a:r>
              <a:rPr kumimoji="0" lang="en-US" sz="1700" b="0" i="0" u="none" strike="noStrike" kern="1200" cap="none" spc="0" normalizeH="0" baseline="0" noProof="0" dirty="0">
                <a:ln>
                  <a:noFill/>
                </a:ln>
                <a:solidFill>
                  <a:srgbClr val="5A6771"/>
                </a:solidFill>
                <a:effectLst/>
                <a:uLnTx/>
                <a:uFillTx/>
                <a:latin typeface="Franklin Gothic Medium"/>
                <a:ea typeface="+mn-ea"/>
                <a:cs typeface="+mn-cs"/>
              </a:rPr>
              <a:t>Second level</a:t>
            </a:r>
          </a:p>
          <a:p>
            <a:pPr marL="463550" marR="0" lvl="2" indent="-177800" algn="l" defTabSz="457200" rtl="0" eaLnBrk="1" fontAlgn="auto" latinLnBrk="0" hangingPunct="1">
              <a:lnSpc>
                <a:spcPct val="100000"/>
              </a:lnSpc>
              <a:spcBef>
                <a:spcPts val="800"/>
              </a:spcBef>
              <a:spcAft>
                <a:spcPts val="0"/>
              </a:spcAft>
              <a:buClrTx/>
              <a:buSzTx/>
              <a:buFont typeface="Lucida Grande"/>
              <a:buChar char="-"/>
              <a:tabLst/>
              <a:defRPr/>
            </a:pPr>
            <a:r>
              <a:rPr kumimoji="0" lang="en-US" sz="1700" b="0" i="0" u="none" strike="noStrike" kern="1200" cap="none" spc="0" normalizeH="0" baseline="0" noProof="0" dirty="0">
                <a:ln>
                  <a:noFill/>
                </a:ln>
                <a:solidFill>
                  <a:srgbClr val="5A6771"/>
                </a:solidFill>
                <a:effectLst/>
                <a:uLnTx/>
                <a:uFillTx/>
                <a:latin typeface="Franklin Gothic Medium"/>
                <a:ea typeface="+mn-ea"/>
                <a:cs typeface="+mn-cs"/>
              </a:rPr>
              <a:t>Third level</a:t>
            </a:r>
          </a:p>
          <a:p>
            <a:pPr marL="742950" marR="0" lvl="3" indent="-171450" algn="l" defTabSz="457200" rtl="0" eaLnBrk="1" fontAlgn="auto" latinLnBrk="0" hangingPunct="1">
              <a:lnSpc>
                <a:spcPct val="100000"/>
              </a:lnSpc>
              <a:spcBef>
                <a:spcPts val="800"/>
              </a:spcBef>
              <a:spcAft>
                <a:spcPts val="0"/>
              </a:spcAft>
              <a:buClrTx/>
              <a:buSzTx/>
              <a:buFont typeface="Arial"/>
              <a:buChar char="•"/>
              <a:tabLst/>
              <a:defRPr/>
            </a:pPr>
            <a:r>
              <a:rPr kumimoji="0" lang="en-US" sz="1500" b="0" i="0" u="none" strike="noStrike" kern="1200" cap="none" spc="0" normalizeH="0" baseline="0" noProof="0" dirty="0">
                <a:ln>
                  <a:noFill/>
                </a:ln>
                <a:solidFill>
                  <a:srgbClr val="5A6771"/>
                </a:solidFill>
                <a:effectLst/>
                <a:uLnTx/>
                <a:uFillTx/>
                <a:latin typeface="Franklin Gothic Medium"/>
                <a:ea typeface="+mn-ea"/>
                <a:cs typeface="+mn-cs"/>
              </a:rPr>
              <a:t>Fourth level</a:t>
            </a:r>
          </a:p>
          <a:p>
            <a:pPr marL="965200" marR="0" lvl="4" indent="-166688" algn="l" defTabSz="457200" rtl="0" eaLnBrk="1" fontAlgn="auto" latinLnBrk="0" hangingPunct="1">
              <a:lnSpc>
                <a:spcPct val="100000"/>
              </a:lnSpc>
              <a:spcBef>
                <a:spcPts val="800"/>
              </a:spcBef>
              <a:spcAft>
                <a:spcPts val="0"/>
              </a:spcAft>
              <a:buClrTx/>
              <a:buSzTx/>
              <a:buFont typeface="Lucida Grande"/>
              <a:buChar char="-"/>
              <a:tabLst/>
              <a:defRPr/>
            </a:pPr>
            <a:r>
              <a:rPr kumimoji="0" lang="en-US" sz="1500" b="0" i="0" u="none" strike="noStrike" kern="1200" cap="none" spc="0" normalizeH="0" baseline="0" noProof="0" dirty="0">
                <a:ln>
                  <a:noFill/>
                </a:ln>
                <a:solidFill>
                  <a:srgbClr val="5A6771"/>
                </a:solidFill>
                <a:effectLst/>
                <a:uLnTx/>
                <a:uFillTx/>
                <a:latin typeface="Franklin Gothic Medium"/>
                <a:ea typeface="+mn-ea"/>
                <a:cs typeface="+mn-cs"/>
              </a:rPr>
              <a:t>Fifth level</a:t>
            </a:r>
          </a:p>
        </p:txBody>
      </p:sp>
      <p:sp>
        <p:nvSpPr>
          <p:cNvPr id="9" name="Title Placeholder 1"/>
          <p:cNvSpPr>
            <a:spLocks noGrp="1"/>
          </p:cNvSpPr>
          <p:nvPr>
            <p:ph type="title"/>
          </p:nvPr>
        </p:nvSpPr>
        <p:spPr>
          <a:xfrm>
            <a:off x="649212" y="346909"/>
            <a:ext cx="10972800" cy="1278693"/>
          </a:xfrm>
          <a:prstGeom prst="rect">
            <a:avLst/>
          </a:prstGeom>
        </p:spPr>
        <p:txBody>
          <a:bodyPr vert="horz" lIns="0" tIns="45720" rIns="0" bIns="45720" rtlCol="0" anchor="t">
            <a:normAutofit/>
          </a:bodyPr>
          <a:lstStyle/>
          <a:p>
            <a:r>
              <a:rPr kumimoji="0" lang="en-US" sz="3200" b="0" i="0" u="none" strike="noStrike" kern="1200" cap="none" spc="0" normalizeH="0" baseline="0" noProof="0" dirty="0">
                <a:ln>
                  <a:noFill/>
                </a:ln>
                <a:solidFill>
                  <a:srgbClr val="5A6771"/>
                </a:solidFill>
                <a:effectLst/>
                <a:uLnTx/>
                <a:uFillTx/>
                <a:latin typeface="Georgia"/>
                <a:ea typeface="+mj-ea"/>
                <a:cs typeface="+mj-cs"/>
              </a:rPr>
              <a:t>Click to edit Master title style</a:t>
            </a:r>
            <a:endParaRPr lang="en-US" dirty="0"/>
          </a:p>
        </p:txBody>
      </p:sp>
      <p:sp>
        <p:nvSpPr>
          <p:cNvPr id="10" name="Rectangle 9"/>
          <p:cNvSpPr/>
          <p:nvPr userDrawn="1"/>
        </p:nvSpPr>
        <p:spPr>
          <a:xfrm>
            <a:off x="8168626" y="6451018"/>
            <a:ext cx="3395585" cy="130805"/>
          </a:xfrm>
          <a:prstGeom prst="rect">
            <a:avLst/>
          </a:prstGeom>
        </p:spPr>
        <p:txBody>
          <a:bodyPr wrap="square" lIns="0" tIns="0" rIns="0" bIns="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5A6771">
                    <a:lumMod val="40000"/>
                    <a:lumOff val="60000"/>
                  </a:srgbClr>
                </a:solidFill>
                <a:effectLst/>
                <a:uLnTx/>
                <a:uFillTx/>
                <a:latin typeface="Franklin Gothic Medium"/>
                <a:ea typeface="+mn-ea"/>
                <a:cs typeface="Franklin Gothic Medium"/>
              </a:rPr>
              <a:t>PROPRIETARY &amp; CONFIDENTIAL</a:t>
            </a:r>
          </a:p>
        </p:txBody>
      </p:sp>
      <p:pic>
        <p:nvPicPr>
          <p:cNvPr id="11" name="Picture 10" descr="CCFiber_Logo_RGB.emf"/>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37117" y="6305250"/>
            <a:ext cx="2080683" cy="289796"/>
          </a:xfrm>
          <a:prstGeom prst="rect">
            <a:avLst/>
          </a:prstGeom>
        </p:spPr>
      </p:pic>
      <p:sp>
        <p:nvSpPr>
          <p:cNvPr id="12" name="Rectangle 11"/>
          <p:cNvSpPr/>
          <p:nvPr userDrawn="1"/>
        </p:nvSpPr>
        <p:spPr>
          <a:xfrm>
            <a:off x="10758366" y="6251055"/>
            <a:ext cx="563033" cy="1828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r"/>
            <a:r>
              <a:rPr lang="en-US" sz="850" dirty="0">
                <a:solidFill>
                  <a:srgbClr val="5A6771"/>
                </a:solidFill>
                <a:latin typeface="+mn-lt"/>
                <a:cs typeface="Franklin Gothic Medium"/>
              </a:rPr>
              <a:t>PAGE</a:t>
            </a:r>
            <a:endParaRPr lang="en-US" sz="850" dirty="0"/>
          </a:p>
        </p:txBody>
      </p:sp>
    </p:spTree>
    <p:extLst>
      <p:ext uri="{BB962C8B-B14F-4D97-AF65-F5344CB8AC3E}">
        <p14:creationId xmlns:p14="http://schemas.microsoft.com/office/powerpoint/2010/main" val="15708968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457200" rtl="0" eaLnBrk="1" fontAlgn="auto" latinLnBrk="0" hangingPunct="1">
        <a:lnSpc>
          <a:spcPct val="100000"/>
        </a:lnSpc>
        <a:spcBef>
          <a:spcPts val="800"/>
        </a:spcBef>
        <a:spcAft>
          <a:spcPts val="0"/>
        </a:spcAft>
        <a:buClrTx/>
        <a:buSzTx/>
        <a:buFont typeface="Arial"/>
        <a:buNone/>
        <a:tabLst/>
        <a:defRPr sz="2800" kern="1200">
          <a:solidFill>
            <a:schemeClr val="tx1"/>
          </a:solidFill>
          <a:latin typeface="+mn-lt"/>
          <a:ea typeface="+mn-ea"/>
          <a:cs typeface="+mn-cs"/>
        </a:defRPr>
      </a:lvl1pPr>
      <a:lvl2pPr marL="169863" marR="0" indent="-169863" algn="l" defTabSz="457200" rtl="0" eaLnBrk="1" fontAlgn="auto" latinLnBrk="0" hangingPunct="1">
        <a:lnSpc>
          <a:spcPct val="100000"/>
        </a:lnSpc>
        <a:spcBef>
          <a:spcPts val="800"/>
        </a:spcBef>
        <a:spcAft>
          <a:spcPts val="0"/>
        </a:spcAft>
        <a:buClrTx/>
        <a:buSzTx/>
        <a:buFont typeface="Arial"/>
        <a:buChar char="•"/>
        <a:tabLst/>
        <a:defRPr sz="2400" kern="1200">
          <a:solidFill>
            <a:schemeClr val="tx1"/>
          </a:solidFill>
          <a:latin typeface="+mn-lt"/>
          <a:ea typeface="+mn-ea"/>
          <a:cs typeface="+mn-cs"/>
        </a:defRPr>
      </a:lvl2pPr>
      <a:lvl3pPr marL="463550" marR="0" indent="-177800" algn="l" defTabSz="457200" rtl="0" eaLnBrk="1" fontAlgn="auto" latinLnBrk="0" hangingPunct="1">
        <a:lnSpc>
          <a:spcPct val="100000"/>
        </a:lnSpc>
        <a:spcBef>
          <a:spcPts val="800"/>
        </a:spcBef>
        <a:spcAft>
          <a:spcPts val="0"/>
        </a:spcAft>
        <a:buClrTx/>
        <a:buSzTx/>
        <a:buFont typeface="Lucida Grande"/>
        <a:buChar char="-"/>
        <a:tabLst/>
        <a:defRPr sz="2000" kern="1200">
          <a:solidFill>
            <a:schemeClr val="tx1"/>
          </a:solidFill>
          <a:latin typeface="+mn-lt"/>
          <a:ea typeface="+mn-ea"/>
          <a:cs typeface="+mn-cs"/>
        </a:defRPr>
      </a:lvl3pPr>
      <a:lvl4pPr marL="742950" marR="0" indent="-171450" algn="l" defTabSz="457200" rtl="0" eaLnBrk="1" fontAlgn="auto" latinLnBrk="0" hangingPunct="1">
        <a:lnSpc>
          <a:spcPct val="100000"/>
        </a:lnSpc>
        <a:spcBef>
          <a:spcPts val="800"/>
        </a:spcBef>
        <a:spcAft>
          <a:spcPts val="0"/>
        </a:spcAft>
        <a:buClrTx/>
        <a:buSzTx/>
        <a:buFont typeface="Arial"/>
        <a:buChar char="•"/>
        <a:tabLst/>
        <a:defRPr sz="1800" kern="1200">
          <a:solidFill>
            <a:schemeClr val="tx1"/>
          </a:solidFill>
          <a:latin typeface="+mn-lt"/>
          <a:ea typeface="+mn-ea"/>
          <a:cs typeface="+mn-cs"/>
        </a:defRPr>
      </a:lvl4pPr>
      <a:lvl5pPr marL="965200" marR="0" indent="-166688" algn="l" defTabSz="457200" rtl="0" eaLnBrk="1" fontAlgn="auto" latinLnBrk="0" hangingPunct="1">
        <a:lnSpc>
          <a:spcPct val="100000"/>
        </a:lnSpc>
        <a:spcBef>
          <a:spcPts val="800"/>
        </a:spcBef>
        <a:spcAft>
          <a:spcPts val="0"/>
        </a:spcAft>
        <a:buClrTx/>
        <a:buSzTx/>
        <a:buFont typeface="Lucida Grande"/>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hyperlink" Target="mailto:name@crowncastle.com" TargetMode="External"/><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5.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fiber network that can take you anywhere.</a:t>
            </a:r>
          </a:p>
        </p:txBody>
      </p:sp>
      <p:sp>
        <p:nvSpPr>
          <p:cNvPr id="3" name="Subtitle 2"/>
          <p:cNvSpPr>
            <a:spLocks noGrp="1"/>
          </p:cNvSpPr>
          <p:nvPr>
            <p:ph type="subTitle" idx="1"/>
          </p:nvPr>
        </p:nvSpPr>
        <p:spPr/>
        <p:txBody>
          <a:bodyPr>
            <a:normAutofit/>
          </a:bodyPr>
          <a:lstStyle/>
          <a:p>
            <a:r>
              <a:rPr lang="en-US" sz="2200" dirty="0"/>
              <a:t>Customer Name</a:t>
            </a:r>
          </a:p>
        </p:txBody>
      </p:sp>
      <p:sp>
        <p:nvSpPr>
          <p:cNvPr id="4" name="Text Placeholder 3"/>
          <p:cNvSpPr>
            <a:spLocks noGrp="1"/>
          </p:cNvSpPr>
          <p:nvPr>
            <p:ph type="body" sz="quarter" idx="10"/>
          </p:nvPr>
        </p:nvSpPr>
        <p:spPr/>
        <p:txBody>
          <a:bodyPr/>
          <a:lstStyle/>
          <a:p>
            <a:r>
              <a:rPr lang="en-US" sz="1600" dirty="0"/>
              <a:t>MARCH</a:t>
            </a:r>
            <a:br>
              <a:rPr lang="en-US" sz="1600" dirty="0"/>
            </a:br>
            <a:r>
              <a:rPr lang="en-US" sz="1600" dirty="0"/>
              <a:t>2020</a:t>
            </a:r>
          </a:p>
        </p:txBody>
      </p:sp>
    </p:spTree>
    <p:extLst>
      <p:ext uri="{BB962C8B-B14F-4D97-AF65-F5344CB8AC3E}">
        <p14:creationId xmlns:p14="http://schemas.microsoft.com/office/powerpoint/2010/main" val="4038074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9211" y="358679"/>
            <a:ext cx="10558093" cy="574003"/>
          </a:xfrm>
          <a:prstGeom prst="rect">
            <a:avLst/>
          </a:prstGeom>
        </p:spPr>
        <p:txBody>
          <a:bodyPr wrap="square" lIns="0" tIns="0" rIns="0" bIns="0">
            <a:spAutoFit/>
          </a:bodyPr>
          <a:lstStyle/>
          <a:p>
            <a:r>
              <a:rPr lang="en-US" sz="3730" dirty="0">
                <a:solidFill>
                  <a:schemeClr val="bg2"/>
                </a:solidFill>
                <a:latin typeface="+mj-lt"/>
              </a:rPr>
              <a:t>A commitment to </a:t>
            </a:r>
            <a:r>
              <a:rPr lang="en-US" sz="3730" dirty="0">
                <a:solidFill>
                  <a:schemeClr val="tx2"/>
                </a:solidFill>
                <a:latin typeface="+mj-lt"/>
              </a:rPr>
              <a:t>service</a:t>
            </a:r>
            <a:r>
              <a:rPr lang="en-US" sz="3730" dirty="0">
                <a:solidFill>
                  <a:schemeClr val="bg2"/>
                </a:solidFill>
                <a:latin typeface="+mj-lt"/>
              </a:rPr>
              <a:t> and </a:t>
            </a:r>
            <a:r>
              <a:rPr lang="en-US" sz="3730" dirty="0">
                <a:solidFill>
                  <a:schemeClr val="tx2"/>
                </a:solidFill>
                <a:latin typeface="+mj-lt"/>
              </a:rPr>
              <a:t>support</a:t>
            </a:r>
            <a:r>
              <a:rPr lang="en-US" sz="3730" dirty="0">
                <a:solidFill>
                  <a:schemeClr val="bg2"/>
                </a:solidFill>
                <a:latin typeface="+mj-lt"/>
              </a:rPr>
              <a:t>. </a:t>
            </a:r>
            <a:endParaRPr lang="en-US" sz="3730" dirty="0">
              <a:solidFill>
                <a:schemeClr val="bg2"/>
              </a:solidFill>
              <a:latin typeface="+mj-lt"/>
              <a:cs typeface="Georgia"/>
            </a:endParaRPr>
          </a:p>
        </p:txBody>
      </p:sp>
      <p:sp>
        <p:nvSpPr>
          <p:cNvPr id="17" name="Content Placeholder 7"/>
          <p:cNvSpPr txBox="1">
            <a:spLocks/>
          </p:cNvSpPr>
          <p:nvPr/>
        </p:nvSpPr>
        <p:spPr>
          <a:xfrm>
            <a:off x="780429" y="1723002"/>
            <a:ext cx="6485910" cy="4364862"/>
          </a:xfrm>
          <a:prstGeom prst="rect">
            <a:avLst/>
          </a:prstGeom>
        </p:spPr>
        <p:txBody>
          <a:bodyPr vert="horz" lIns="0" tIns="60960" rIns="0" bIns="60960" rtlCol="0" anchor="t">
            <a:no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667"/>
              </a:lnSpc>
              <a:spcAft>
                <a:spcPts val="1067"/>
              </a:spcAft>
            </a:pPr>
            <a:r>
              <a:rPr lang="en-US" sz="2400" dirty="0">
                <a:solidFill>
                  <a:schemeClr val="tx2"/>
                </a:solidFill>
              </a:rPr>
              <a:t>We mobilize response teams around-the-clock. </a:t>
            </a:r>
          </a:p>
          <a:p>
            <a:pPr marL="495285" lvl="1" indent="-342900">
              <a:spcAft>
                <a:spcPts val="600"/>
              </a:spcAft>
              <a:buFont typeface="Arial" panose="020B0604020202020204" pitchFamily="34" charset="0"/>
              <a:buChar char="•"/>
            </a:pPr>
            <a:r>
              <a:rPr lang="en-US" sz="2000" dirty="0">
                <a:solidFill>
                  <a:schemeClr val="bg2"/>
                </a:solidFill>
              </a:rPr>
              <a:t>Network Operations Center (NOC)</a:t>
            </a:r>
          </a:p>
          <a:p>
            <a:pPr marL="990575" lvl="2" indent="-380990">
              <a:spcAft>
                <a:spcPts val="600"/>
              </a:spcAft>
              <a:buFont typeface="Lucida Grande"/>
              <a:buChar char="-"/>
            </a:pPr>
            <a:r>
              <a:rPr lang="en-US" sz="2000" dirty="0">
                <a:solidFill>
                  <a:srgbClr val="5A6771"/>
                </a:solidFill>
                <a:ea typeface="Calibri" panose="020F0502020204030204" pitchFamily="34" charset="0"/>
              </a:rPr>
              <a:t>Full-time employees -- never outsourced</a:t>
            </a:r>
          </a:p>
          <a:p>
            <a:pPr marL="990575" lvl="2" indent="-380990">
              <a:spcAft>
                <a:spcPts val="600"/>
              </a:spcAft>
              <a:buFont typeface="Lucida Grande"/>
              <a:buChar char="-"/>
            </a:pPr>
            <a:r>
              <a:rPr lang="en-US" sz="2000" dirty="0">
                <a:solidFill>
                  <a:srgbClr val="5A6771"/>
                </a:solidFill>
                <a:ea typeface="Calibri" panose="020F0502020204030204" pitchFamily="34" charset="0"/>
              </a:rPr>
              <a:t>Direct access to a technician</a:t>
            </a:r>
          </a:p>
          <a:p>
            <a:pPr marL="990575" lvl="2" indent="-380990">
              <a:spcAft>
                <a:spcPts val="600"/>
              </a:spcAft>
              <a:buFont typeface="Lucida Grande"/>
              <a:buChar char="-"/>
            </a:pPr>
            <a:r>
              <a:rPr lang="en-US" sz="2000" dirty="0">
                <a:solidFill>
                  <a:srgbClr val="5A6771"/>
                </a:solidFill>
                <a:ea typeface="Calibri" panose="020F0502020204030204" pitchFamily="34" charset="0"/>
              </a:rPr>
              <a:t>Generator and UPS protected facilities</a:t>
            </a:r>
          </a:p>
          <a:p>
            <a:pPr marL="990575" lvl="2" indent="-380990">
              <a:spcAft>
                <a:spcPts val="600"/>
              </a:spcAft>
              <a:buFont typeface="Lucida Grande"/>
              <a:buChar char="-"/>
            </a:pPr>
            <a:r>
              <a:rPr lang="en-US" sz="2000" dirty="0">
                <a:solidFill>
                  <a:srgbClr val="5A6771"/>
                </a:solidFill>
                <a:ea typeface="Calibri" panose="020F0502020204030204" pitchFamily="34" charset="0"/>
              </a:rPr>
              <a:t>Geographically diverse NOC locations</a:t>
            </a:r>
          </a:p>
          <a:p>
            <a:pPr marL="495285" lvl="1" indent="-342900">
              <a:spcAft>
                <a:spcPts val="1067"/>
              </a:spcAft>
              <a:buFont typeface="Arial" panose="020B0604020202020204" pitchFamily="34" charset="0"/>
              <a:buChar char="•"/>
            </a:pPr>
            <a:r>
              <a:rPr lang="en-US" sz="2000" dirty="0">
                <a:solidFill>
                  <a:schemeClr val="bg2"/>
                </a:solidFill>
              </a:rPr>
              <a:t>Emergency response teams skilled in disaster preparedness and response</a:t>
            </a:r>
          </a:p>
          <a:p>
            <a:pPr marL="990575" lvl="2" indent="-380990">
              <a:spcAft>
                <a:spcPts val="600"/>
              </a:spcAft>
              <a:buFont typeface="Lucida Grande"/>
              <a:buChar char="-"/>
            </a:pPr>
            <a:r>
              <a:rPr lang="en-US" sz="2000" dirty="0">
                <a:solidFill>
                  <a:schemeClr val="bg2"/>
                </a:solidFill>
              </a:rPr>
              <a:t>Strategic positioning of resources before </a:t>
            </a:r>
            <a:br>
              <a:rPr lang="en-US" sz="2000" dirty="0">
                <a:solidFill>
                  <a:schemeClr val="bg2"/>
                </a:solidFill>
              </a:rPr>
            </a:br>
            <a:r>
              <a:rPr lang="en-US" sz="2000" dirty="0">
                <a:solidFill>
                  <a:schemeClr val="bg2"/>
                </a:solidFill>
              </a:rPr>
              <a:t>disaster strikes</a:t>
            </a:r>
          </a:p>
          <a:p>
            <a:pPr marL="990575" lvl="2" indent="-380990">
              <a:spcAft>
                <a:spcPts val="1067"/>
              </a:spcAft>
              <a:buFont typeface="Lucida Grande"/>
              <a:buChar char="-"/>
            </a:pPr>
            <a:endParaRPr lang="en-US" sz="2400" dirty="0">
              <a:solidFill>
                <a:schemeClr val="bg2"/>
              </a:solidFill>
            </a:endParaRPr>
          </a:p>
          <a:p>
            <a:pPr marL="533375" lvl="1" indent="-380990">
              <a:spcAft>
                <a:spcPts val="1067"/>
              </a:spcAft>
              <a:buFont typeface="Lucida Grande"/>
              <a:buChar char="-"/>
            </a:pPr>
            <a:endParaRPr lang="ro-RO" sz="2400" dirty="0">
              <a:solidFill>
                <a:schemeClr val="bg2"/>
              </a:solidFill>
            </a:endParaRPr>
          </a:p>
        </p:txBody>
      </p:sp>
      <p:sp>
        <p:nvSpPr>
          <p:cNvPr id="11" name="Rectangle 10"/>
          <p:cNvSpPr/>
          <p:nvPr/>
        </p:nvSpPr>
        <p:spPr>
          <a:xfrm>
            <a:off x="9735891" y="3840022"/>
            <a:ext cx="1842575" cy="189576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TextBox 11"/>
          <p:cNvSpPr txBox="1"/>
          <p:nvPr/>
        </p:nvSpPr>
        <p:spPr>
          <a:xfrm>
            <a:off x="9859374" y="4023498"/>
            <a:ext cx="1619747" cy="1477328"/>
          </a:xfrm>
          <a:prstGeom prst="rect">
            <a:avLst/>
          </a:prstGeom>
          <a:noFill/>
        </p:spPr>
        <p:txBody>
          <a:bodyPr wrap="square" rtlCol="0">
            <a:spAutoFit/>
          </a:bodyPr>
          <a:lstStyle/>
          <a:p>
            <a:pPr>
              <a:lnSpc>
                <a:spcPts val="2200"/>
              </a:lnSpc>
              <a:spcAft>
                <a:spcPts val="600"/>
              </a:spcAft>
            </a:pPr>
            <a:r>
              <a:rPr lang="en-US" sz="3200" dirty="0">
                <a:solidFill>
                  <a:schemeClr val="accent4"/>
                </a:solidFill>
                <a:cs typeface="Georgia"/>
              </a:rPr>
              <a:t>2x</a:t>
            </a:r>
          </a:p>
          <a:p>
            <a:pPr>
              <a:lnSpc>
                <a:spcPts val="1600"/>
              </a:lnSpc>
            </a:pPr>
            <a:r>
              <a:rPr lang="en-US" sz="1600" dirty="0">
                <a:solidFill>
                  <a:srgbClr val="99999A"/>
                </a:solidFill>
                <a:cs typeface="Georgia"/>
              </a:rPr>
              <a:t>per year, we conduct weather and disaster simulation tests</a:t>
            </a:r>
          </a:p>
        </p:txBody>
      </p:sp>
      <p:sp>
        <p:nvSpPr>
          <p:cNvPr id="15" name="Rectangle 14"/>
          <p:cNvSpPr/>
          <p:nvPr/>
        </p:nvSpPr>
        <p:spPr>
          <a:xfrm>
            <a:off x="7753482" y="3837843"/>
            <a:ext cx="1842575" cy="18979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TextBox 15"/>
          <p:cNvSpPr txBox="1"/>
          <p:nvPr/>
        </p:nvSpPr>
        <p:spPr>
          <a:xfrm>
            <a:off x="7823400" y="4094616"/>
            <a:ext cx="1842574" cy="1477328"/>
          </a:xfrm>
          <a:prstGeom prst="rect">
            <a:avLst/>
          </a:prstGeom>
          <a:noFill/>
        </p:spPr>
        <p:txBody>
          <a:bodyPr wrap="square" rtlCol="0">
            <a:spAutoFit/>
          </a:bodyPr>
          <a:lstStyle/>
          <a:p>
            <a:pPr>
              <a:lnSpc>
                <a:spcPts val="2200"/>
              </a:lnSpc>
              <a:spcAft>
                <a:spcPts val="600"/>
              </a:spcAft>
            </a:pPr>
            <a:r>
              <a:rPr lang="en-US" sz="3200" dirty="0">
                <a:solidFill>
                  <a:schemeClr val="accent4"/>
                </a:solidFill>
                <a:cs typeface="Georgia"/>
              </a:rPr>
              <a:t>90%</a:t>
            </a:r>
          </a:p>
          <a:p>
            <a:pPr>
              <a:lnSpc>
                <a:spcPts val="1600"/>
              </a:lnSpc>
              <a:spcBef>
                <a:spcPts val="0"/>
              </a:spcBef>
            </a:pPr>
            <a:r>
              <a:rPr lang="en-US" sz="1600" dirty="0">
                <a:solidFill>
                  <a:srgbClr val="99999A"/>
                </a:solidFill>
                <a:cs typeface="Georgia"/>
              </a:rPr>
              <a:t>of issues are resolved within </a:t>
            </a:r>
            <a:br>
              <a:rPr lang="en-US" sz="1600" dirty="0">
                <a:solidFill>
                  <a:srgbClr val="99999A"/>
                </a:solidFill>
                <a:cs typeface="Georgia"/>
              </a:rPr>
            </a:br>
            <a:r>
              <a:rPr lang="en-US" sz="1600" dirty="0">
                <a:solidFill>
                  <a:srgbClr val="99999A"/>
                </a:solidFill>
                <a:cs typeface="Georgia"/>
              </a:rPr>
              <a:t>the NOC and require no </a:t>
            </a:r>
            <a:br>
              <a:rPr lang="en-US" sz="1600" dirty="0">
                <a:solidFill>
                  <a:srgbClr val="99999A"/>
                </a:solidFill>
                <a:cs typeface="Georgia"/>
              </a:rPr>
            </a:br>
            <a:r>
              <a:rPr lang="en-US" sz="1600" dirty="0">
                <a:solidFill>
                  <a:srgbClr val="99999A"/>
                </a:solidFill>
                <a:cs typeface="Georgia"/>
              </a:rPr>
              <a:t>further escalation </a:t>
            </a:r>
            <a:endParaRPr lang="ro-RO" sz="1600" dirty="0">
              <a:solidFill>
                <a:srgbClr val="99999A"/>
              </a:solidFill>
              <a:cs typeface="Georgia"/>
            </a:endParaRPr>
          </a:p>
        </p:txBody>
      </p:sp>
      <p:sp>
        <p:nvSpPr>
          <p:cNvPr id="18" name="Rectangle 17"/>
          <p:cNvSpPr/>
          <p:nvPr/>
        </p:nvSpPr>
        <p:spPr>
          <a:xfrm>
            <a:off x="9727897" y="1846968"/>
            <a:ext cx="1842575" cy="182574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 name="TextBox 23"/>
          <p:cNvSpPr txBox="1"/>
          <p:nvPr/>
        </p:nvSpPr>
        <p:spPr>
          <a:xfrm>
            <a:off x="9805808" y="2103741"/>
            <a:ext cx="1834581" cy="1066959"/>
          </a:xfrm>
          <a:prstGeom prst="rect">
            <a:avLst/>
          </a:prstGeom>
          <a:noFill/>
        </p:spPr>
        <p:txBody>
          <a:bodyPr wrap="square" rtlCol="0">
            <a:spAutoFit/>
          </a:bodyPr>
          <a:lstStyle/>
          <a:p>
            <a:pPr>
              <a:lnSpc>
                <a:spcPts val="2200"/>
              </a:lnSpc>
              <a:spcAft>
                <a:spcPts val="600"/>
              </a:spcAft>
            </a:pPr>
            <a:r>
              <a:rPr lang="en-US" sz="3200" dirty="0">
                <a:solidFill>
                  <a:schemeClr val="accent4"/>
                </a:solidFill>
                <a:cs typeface="Georgia"/>
              </a:rPr>
              <a:t>99.999</a:t>
            </a:r>
          </a:p>
          <a:p>
            <a:pPr>
              <a:lnSpc>
                <a:spcPts val="1600"/>
              </a:lnSpc>
              <a:spcBef>
                <a:spcPts val="0"/>
              </a:spcBef>
            </a:pPr>
            <a:r>
              <a:rPr lang="en-US" sz="1600" dirty="0">
                <a:solidFill>
                  <a:srgbClr val="99999A"/>
                </a:solidFill>
                <a:cs typeface="Georgia"/>
              </a:rPr>
              <a:t>we strive for the highest level of network uptime</a:t>
            </a:r>
            <a:endParaRPr lang="ro-RO" sz="1600" dirty="0">
              <a:solidFill>
                <a:srgbClr val="99999A"/>
              </a:solidFill>
              <a:cs typeface="Georgia"/>
            </a:endParaRPr>
          </a:p>
        </p:txBody>
      </p:sp>
      <p:sp>
        <p:nvSpPr>
          <p:cNvPr id="25" name="Rectangle 24"/>
          <p:cNvSpPr/>
          <p:nvPr/>
        </p:nvSpPr>
        <p:spPr>
          <a:xfrm>
            <a:off x="7753482" y="1846967"/>
            <a:ext cx="1842575" cy="182574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6" name="TextBox 25"/>
          <p:cNvSpPr txBox="1"/>
          <p:nvPr/>
        </p:nvSpPr>
        <p:spPr>
          <a:xfrm>
            <a:off x="7815405" y="2103741"/>
            <a:ext cx="1908495" cy="1477328"/>
          </a:xfrm>
          <a:prstGeom prst="rect">
            <a:avLst/>
          </a:prstGeom>
          <a:noFill/>
        </p:spPr>
        <p:txBody>
          <a:bodyPr wrap="square" rtlCol="0">
            <a:spAutoFit/>
          </a:bodyPr>
          <a:lstStyle/>
          <a:p>
            <a:pPr>
              <a:lnSpc>
                <a:spcPts val="2200"/>
              </a:lnSpc>
              <a:spcAft>
                <a:spcPts val="600"/>
              </a:spcAft>
            </a:pPr>
            <a:r>
              <a:rPr lang="en-US" sz="3000" spc="-100" dirty="0">
                <a:solidFill>
                  <a:schemeClr val="accent4"/>
                </a:solidFill>
                <a:cs typeface="Georgia"/>
              </a:rPr>
              <a:t>24/7/365</a:t>
            </a:r>
          </a:p>
          <a:p>
            <a:pPr>
              <a:lnSpc>
                <a:spcPts val="1600"/>
              </a:lnSpc>
              <a:spcBef>
                <a:spcPts val="0"/>
              </a:spcBef>
              <a:spcAft>
                <a:spcPts val="1200"/>
              </a:spcAft>
            </a:pPr>
            <a:r>
              <a:rPr lang="en-US" sz="1600" dirty="0">
                <a:solidFill>
                  <a:srgbClr val="99999A"/>
                </a:solidFill>
                <a:cs typeface="Georgia"/>
              </a:rPr>
              <a:t>active network surveillance to </a:t>
            </a:r>
            <a:br>
              <a:rPr lang="en-US" sz="1600" dirty="0">
                <a:solidFill>
                  <a:srgbClr val="99999A"/>
                </a:solidFill>
                <a:cs typeface="Georgia"/>
              </a:rPr>
            </a:br>
            <a:r>
              <a:rPr lang="en-US" sz="1600" dirty="0">
                <a:solidFill>
                  <a:srgbClr val="99999A"/>
                </a:solidFill>
                <a:cs typeface="Georgia"/>
              </a:rPr>
              <a:t>ensure systems remain up </a:t>
            </a:r>
            <a:br>
              <a:rPr lang="en-US" sz="1600" dirty="0">
                <a:solidFill>
                  <a:srgbClr val="99999A"/>
                </a:solidFill>
                <a:cs typeface="Georgia"/>
              </a:rPr>
            </a:br>
            <a:r>
              <a:rPr lang="en-US" sz="1600" dirty="0">
                <a:solidFill>
                  <a:srgbClr val="99999A"/>
                </a:solidFill>
                <a:cs typeface="Georgia"/>
              </a:rPr>
              <a:t>and running</a:t>
            </a:r>
            <a:endParaRPr lang="ro-RO" sz="1600" dirty="0">
              <a:solidFill>
                <a:srgbClr val="99999A"/>
              </a:solidFill>
              <a:cs typeface="Georgia"/>
            </a:endParaRPr>
          </a:p>
        </p:txBody>
      </p:sp>
      <p:sp>
        <p:nvSpPr>
          <p:cNvPr id="2" name="Slide Number Placeholder 1"/>
          <p:cNvSpPr>
            <a:spLocks noGrp="1"/>
          </p:cNvSpPr>
          <p:nvPr>
            <p:ph type="sldNum" sz="quarter" idx="12"/>
          </p:nvPr>
        </p:nvSpPr>
        <p:spPr>
          <a:xfrm>
            <a:off x="11336227" y="6239306"/>
            <a:ext cx="248784" cy="175035"/>
          </a:xfrm>
        </p:spPr>
        <p:txBody>
          <a:bodyPr/>
          <a:lstStyle/>
          <a:p>
            <a:fld id="{CA217CA2-108F-D246-B7E4-F65166CF0311}" type="slidenum">
              <a:rPr lang="en-US" smtClean="0"/>
              <a:pPr/>
              <a:t>10</a:t>
            </a:fld>
            <a:endParaRPr lang="en-US" dirty="0"/>
          </a:p>
        </p:txBody>
      </p:sp>
    </p:spTree>
    <p:extLst>
      <p:ext uri="{BB962C8B-B14F-4D97-AF65-F5344CB8AC3E}">
        <p14:creationId xmlns:p14="http://schemas.microsoft.com/office/powerpoint/2010/main" val="413026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9211" y="358679"/>
            <a:ext cx="10558093" cy="574003"/>
          </a:xfrm>
          <a:prstGeom prst="rect">
            <a:avLst/>
          </a:prstGeom>
        </p:spPr>
        <p:txBody>
          <a:bodyPr wrap="square" lIns="0" tIns="0" rIns="0" bIns="0">
            <a:spAutoFit/>
          </a:bodyPr>
          <a:lstStyle/>
          <a:p>
            <a:r>
              <a:rPr lang="en-US" sz="3730" dirty="0">
                <a:solidFill>
                  <a:schemeClr val="bg2"/>
                </a:solidFill>
                <a:latin typeface="+mj-lt"/>
              </a:rPr>
              <a:t>Your local footprint: </a:t>
            </a:r>
            <a:r>
              <a:rPr lang="en-US" sz="3730" dirty="0">
                <a:solidFill>
                  <a:schemeClr val="tx2"/>
                </a:solidFill>
                <a:latin typeface="+mj-lt"/>
              </a:rPr>
              <a:t>Chicago</a:t>
            </a:r>
            <a:r>
              <a:rPr lang="en-US" sz="3730" dirty="0">
                <a:solidFill>
                  <a:schemeClr val="bg2"/>
                </a:solidFill>
                <a:latin typeface="+mj-lt"/>
              </a:rPr>
              <a:t>.</a:t>
            </a:r>
            <a:endParaRPr lang="en-US" sz="3730" dirty="0">
              <a:solidFill>
                <a:schemeClr val="bg2"/>
              </a:solidFill>
              <a:latin typeface="+mj-lt"/>
              <a:cs typeface="Georgia"/>
            </a:endParaRPr>
          </a:p>
        </p:txBody>
      </p:sp>
      <p:sp>
        <p:nvSpPr>
          <p:cNvPr id="2" name="Slide Number Placeholder 1"/>
          <p:cNvSpPr>
            <a:spLocks noGrp="1"/>
          </p:cNvSpPr>
          <p:nvPr>
            <p:ph type="sldNum" sz="quarter" idx="12"/>
          </p:nvPr>
        </p:nvSpPr>
        <p:spPr>
          <a:xfrm>
            <a:off x="11336227" y="6239306"/>
            <a:ext cx="248784" cy="175035"/>
          </a:xfrm>
        </p:spPr>
        <p:txBody>
          <a:bodyPr/>
          <a:lstStyle/>
          <a:p>
            <a:fld id="{CA217CA2-108F-D246-B7E4-F65166CF0311}" type="slidenum">
              <a:rPr lang="en-US" smtClean="0"/>
              <a:pPr/>
              <a:t>11</a:t>
            </a:fld>
            <a:endParaRPr lang="en-US" dirty="0"/>
          </a:p>
        </p:txBody>
      </p:sp>
      <p:pic>
        <p:nvPicPr>
          <p:cNvPr id="13" name="Picture 12">
            <a:extLst>
              <a:ext uri="{FF2B5EF4-FFF2-40B4-BE49-F238E27FC236}">
                <a16:creationId xmlns:a16="http://schemas.microsoft.com/office/drawing/2014/main" id="{2A51726A-E0DD-4F50-AB85-C3B80A1A50D0}"/>
              </a:ext>
            </a:extLst>
          </p:cNvPr>
          <p:cNvPicPr>
            <a:picLocks noChangeAspect="1"/>
          </p:cNvPicPr>
          <p:nvPr/>
        </p:nvPicPr>
        <p:blipFill rotWithShape="1">
          <a:blip r:embed="rId3"/>
          <a:srcRect l="6684" r="9075" b="1590"/>
          <a:stretch/>
        </p:blipFill>
        <p:spPr>
          <a:xfrm>
            <a:off x="3449546" y="1097441"/>
            <a:ext cx="5292908" cy="4663118"/>
          </a:xfrm>
          <a:prstGeom prst="rect">
            <a:avLst/>
          </a:prstGeom>
          <a:ln w="19050">
            <a:solidFill>
              <a:schemeClr val="bg1">
                <a:lumMod val="85000"/>
              </a:schemeClr>
            </a:solidFill>
          </a:ln>
        </p:spPr>
      </p:pic>
    </p:spTree>
    <p:extLst>
      <p:ext uri="{BB962C8B-B14F-4D97-AF65-F5344CB8AC3E}">
        <p14:creationId xmlns:p14="http://schemas.microsoft.com/office/powerpoint/2010/main" val="199868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9211" y="358679"/>
            <a:ext cx="10558093" cy="574003"/>
          </a:xfrm>
          <a:prstGeom prst="rect">
            <a:avLst/>
          </a:prstGeom>
        </p:spPr>
        <p:txBody>
          <a:bodyPr wrap="square" lIns="0" tIns="0" rIns="0" bIns="0">
            <a:spAutoFit/>
          </a:bodyPr>
          <a:lstStyle/>
          <a:p>
            <a:r>
              <a:rPr lang="en-US" sz="3730" dirty="0">
                <a:solidFill>
                  <a:schemeClr val="bg2"/>
                </a:solidFill>
                <a:latin typeface="+mj-lt"/>
              </a:rPr>
              <a:t>Why Crown Castle Fiber?</a:t>
            </a:r>
            <a:endParaRPr lang="en-US" sz="3730" dirty="0">
              <a:solidFill>
                <a:schemeClr val="bg2"/>
              </a:solidFill>
              <a:latin typeface="+mj-lt"/>
              <a:cs typeface="Georgia"/>
            </a:endParaRPr>
          </a:p>
        </p:txBody>
      </p:sp>
      <p:sp>
        <p:nvSpPr>
          <p:cNvPr id="2" name="Slide Number Placeholder 1"/>
          <p:cNvSpPr>
            <a:spLocks noGrp="1"/>
          </p:cNvSpPr>
          <p:nvPr>
            <p:ph type="sldNum" sz="quarter" idx="12"/>
          </p:nvPr>
        </p:nvSpPr>
        <p:spPr>
          <a:xfrm>
            <a:off x="11336227" y="6239306"/>
            <a:ext cx="248784" cy="175035"/>
          </a:xfrm>
        </p:spPr>
        <p:txBody>
          <a:bodyPr/>
          <a:lstStyle/>
          <a:p>
            <a:fld id="{CA217CA2-108F-D246-B7E4-F65166CF0311}" type="slidenum">
              <a:rPr lang="en-US" smtClean="0"/>
              <a:pPr/>
              <a:t>12</a:t>
            </a:fld>
            <a:endParaRPr lang="en-US" dirty="0"/>
          </a:p>
        </p:txBody>
      </p:sp>
      <p:sp>
        <p:nvSpPr>
          <p:cNvPr id="5" name="Rectangle 4">
            <a:extLst>
              <a:ext uri="{FF2B5EF4-FFF2-40B4-BE49-F238E27FC236}">
                <a16:creationId xmlns:a16="http://schemas.microsoft.com/office/drawing/2014/main" id="{276A47CA-43B7-4556-A338-F25345638DFA}"/>
              </a:ext>
            </a:extLst>
          </p:cNvPr>
          <p:cNvSpPr/>
          <p:nvPr/>
        </p:nvSpPr>
        <p:spPr>
          <a:xfrm>
            <a:off x="636450" y="2163022"/>
            <a:ext cx="8189327" cy="31865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Franklin Gothic Book" panose="020B0503020102020204"/>
            </a:endParaRPr>
          </a:p>
        </p:txBody>
      </p:sp>
      <p:sp>
        <p:nvSpPr>
          <p:cNvPr id="6" name="Rectangle 5">
            <a:extLst>
              <a:ext uri="{FF2B5EF4-FFF2-40B4-BE49-F238E27FC236}">
                <a16:creationId xmlns:a16="http://schemas.microsoft.com/office/drawing/2014/main" id="{FC828E7B-419F-448C-8250-938F96E08726}"/>
              </a:ext>
            </a:extLst>
          </p:cNvPr>
          <p:cNvSpPr/>
          <p:nvPr/>
        </p:nvSpPr>
        <p:spPr>
          <a:xfrm>
            <a:off x="636449" y="1516691"/>
            <a:ext cx="8189328" cy="646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Franklin Gothic Book" panose="020B0503020102020204"/>
            </a:endParaRPr>
          </a:p>
        </p:txBody>
      </p:sp>
      <p:sp>
        <p:nvSpPr>
          <p:cNvPr id="7" name="TextBox 6">
            <a:extLst>
              <a:ext uri="{FF2B5EF4-FFF2-40B4-BE49-F238E27FC236}">
                <a16:creationId xmlns:a16="http://schemas.microsoft.com/office/drawing/2014/main" id="{C43A6586-FAE4-462B-BFAB-A4D26B563143}"/>
              </a:ext>
            </a:extLst>
          </p:cNvPr>
          <p:cNvSpPr txBox="1"/>
          <p:nvPr/>
        </p:nvSpPr>
        <p:spPr>
          <a:xfrm>
            <a:off x="723046" y="2298104"/>
            <a:ext cx="1847290" cy="2323713"/>
          </a:xfrm>
          <a:prstGeom prst="rect">
            <a:avLst/>
          </a:prstGeom>
          <a:noFill/>
        </p:spPr>
        <p:txBody>
          <a:bodyPr wrap="square" rtlCol="0">
            <a:spAutoFit/>
          </a:bodyPr>
          <a:lstStyle/>
          <a:p>
            <a:pPr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Own, operate, and lease ~80k route miles of fiber</a:t>
            </a:r>
          </a:p>
          <a:p>
            <a:pPr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32k+ on-net locations</a:t>
            </a:r>
          </a:p>
          <a:p>
            <a:pPr indent="-182880"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900+ connected data centers, PoPs, COs</a:t>
            </a:r>
          </a:p>
          <a:p>
            <a:pPr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More diverse paths and unique routes</a:t>
            </a:r>
          </a:p>
          <a:p>
            <a:pPr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Nearly 100 offices nationwide</a:t>
            </a:r>
          </a:p>
        </p:txBody>
      </p:sp>
      <p:sp>
        <p:nvSpPr>
          <p:cNvPr id="8" name="Rectangle 7">
            <a:extLst>
              <a:ext uri="{FF2B5EF4-FFF2-40B4-BE49-F238E27FC236}">
                <a16:creationId xmlns:a16="http://schemas.microsoft.com/office/drawing/2014/main" id="{37CC9DFC-B501-4DC4-B3CC-B7639BCF2A78}"/>
              </a:ext>
            </a:extLst>
          </p:cNvPr>
          <p:cNvSpPr/>
          <p:nvPr/>
        </p:nvSpPr>
        <p:spPr>
          <a:xfrm>
            <a:off x="2773696" y="2298104"/>
            <a:ext cx="1842622" cy="2516073"/>
          </a:xfrm>
          <a:prstGeom prst="rect">
            <a:avLst/>
          </a:prstGeom>
          <a:noFill/>
        </p:spPr>
        <p:txBody>
          <a:bodyPr wrap="square">
            <a:spAutoFit/>
          </a:bodyPr>
          <a:lstStyle/>
          <a:p>
            <a:pPr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Offer 99.999% availability,  striving </a:t>
            </a:r>
            <a:br>
              <a:rPr lang="en-US" sz="1250" dirty="0">
                <a:solidFill>
                  <a:srgbClr val="5A6771"/>
                </a:solidFill>
                <a:latin typeface="Franklin Gothic Medium"/>
              </a:rPr>
            </a:br>
            <a:r>
              <a:rPr lang="en-US" sz="1250" dirty="0">
                <a:solidFill>
                  <a:srgbClr val="5A6771"/>
                </a:solidFill>
                <a:latin typeface="Franklin Gothic Medium"/>
              </a:rPr>
              <a:t>for the highest level </a:t>
            </a:r>
            <a:br>
              <a:rPr lang="en-US" sz="1250" dirty="0">
                <a:solidFill>
                  <a:srgbClr val="5A6771"/>
                </a:solidFill>
                <a:latin typeface="Franklin Gothic Medium"/>
              </a:rPr>
            </a:br>
            <a:r>
              <a:rPr lang="en-US" sz="1250" dirty="0">
                <a:solidFill>
                  <a:srgbClr val="5A6771"/>
                </a:solidFill>
                <a:latin typeface="Franklin Gothic Medium"/>
              </a:rPr>
              <a:t>of network uptime </a:t>
            </a:r>
          </a:p>
          <a:p>
            <a:pPr indent="-182880"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Emergency response team (aCERT)</a:t>
            </a:r>
          </a:p>
          <a:p>
            <a:pPr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24/7 NOC support </a:t>
            </a:r>
          </a:p>
          <a:p>
            <a:pPr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Strong SLAs</a:t>
            </a:r>
          </a:p>
          <a:p>
            <a:pPr indent="-182880"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Dedicated account team for every </a:t>
            </a:r>
            <a:br>
              <a:rPr lang="en-US" sz="1250" dirty="0">
                <a:solidFill>
                  <a:srgbClr val="5A6771"/>
                </a:solidFill>
                <a:latin typeface="Franklin Gothic Medium"/>
              </a:rPr>
            </a:br>
            <a:r>
              <a:rPr lang="en-US" sz="1250" dirty="0">
                <a:solidFill>
                  <a:srgbClr val="5A6771"/>
                </a:solidFill>
                <a:latin typeface="Franklin Gothic Medium"/>
              </a:rPr>
              <a:t>customer </a:t>
            </a:r>
          </a:p>
        </p:txBody>
      </p:sp>
      <p:sp>
        <p:nvSpPr>
          <p:cNvPr id="9" name="Rectangle 8">
            <a:extLst>
              <a:ext uri="{FF2B5EF4-FFF2-40B4-BE49-F238E27FC236}">
                <a16:creationId xmlns:a16="http://schemas.microsoft.com/office/drawing/2014/main" id="{21D62BD9-D8E3-45B6-8590-71B990565B34}"/>
              </a:ext>
            </a:extLst>
          </p:cNvPr>
          <p:cNvSpPr/>
          <p:nvPr/>
        </p:nvSpPr>
        <p:spPr>
          <a:xfrm>
            <a:off x="6997925" y="2298104"/>
            <a:ext cx="1827852" cy="2362185"/>
          </a:xfrm>
          <a:prstGeom prst="rect">
            <a:avLst/>
          </a:prstGeom>
          <a:noFill/>
        </p:spPr>
        <p:txBody>
          <a:bodyPr wrap="square">
            <a:spAutoFit/>
          </a:bodyPr>
          <a:lstStyle/>
          <a:p>
            <a:pPr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Setting the stage </a:t>
            </a:r>
            <a:br>
              <a:rPr lang="en-US" sz="1250" dirty="0">
                <a:solidFill>
                  <a:srgbClr val="5A6771"/>
                </a:solidFill>
                <a:latin typeface="Franklin Gothic Medium"/>
              </a:rPr>
            </a:br>
            <a:r>
              <a:rPr lang="en-US" sz="1250" dirty="0">
                <a:solidFill>
                  <a:srgbClr val="5A6771"/>
                </a:solidFill>
                <a:latin typeface="Franklin Gothic Medium"/>
              </a:rPr>
              <a:t>for next-gen </a:t>
            </a:r>
            <a:br>
              <a:rPr lang="en-US" sz="1250" dirty="0">
                <a:solidFill>
                  <a:srgbClr val="5A6771"/>
                </a:solidFill>
                <a:latin typeface="Franklin Gothic Medium"/>
              </a:rPr>
            </a:br>
            <a:r>
              <a:rPr lang="en-US" sz="1250" dirty="0">
                <a:solidFill>
                  <a:srgbClr val="5A6771"/>
                </a:solidFill>
                <a:latin typeface="Franklin Gothic Medium"/>
              </a:rPr>
              <a:t>networks and smart communities </a:t>
            </a:r>
          </a:p>
          <a:p>
            <a:pPr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Scalability to meet </a:t>
            </a:r>
            <a:br>
              <a:rPr lang="en-US" sz="1250" dirty="0">
                <a:solidFill>
                  <a:srgbClr val="5A6771"/>
                </a:solidFill>
                <a:latin typeface="Franklin Gothic Medium"/>
              </a:rPr>
            </a:br>
            <a:r>
              <a:rPr lang="en-US" sz="1250" dirty="0">
                <a:solidFill>
                  <a:srgbClr val="5A6771"/>
                </a:solidFill>
                <a:latin typeface="Franklin Gothic Medium"/>
              </a:rPr>
              <a:t>the needs of business applications—today </a:t>
            </a:r>
            <a:br>
              <a:rPr lang="en-US" sz="1250" dirty="0">
                <a:solidFill>
                  <a:srgbClr val="5A6771"/>
                </a:solidFill>
                <a:latin typeface="Franklin Gothic Medium"/>
              </a:rPr>
            </a:br>
            <a:r>
              <a:rPr lang="en-US" sz="1250" dirty="0">
                <a:solidFill>
                  <a:srgbClr val="5A6771"/>
                </a:solidFill>
                <a:latin typeface="Franklin Gothic Medium"/>
              </a:rPr>
              <a:t>and tomorrow</a:t>
            </a:r>
          </a:p>
          <a:p>
            <a:pPr defTabSz="457200">
              <a:spcBef>
                <a:spcPts val="600"/>
              </a:spcBef>
              <a:defRPr/>
            </a:pPr>
            <a:r>
              <a:rPr lang="en-US" sz="1250" dirty="0">
                <a:solidFill>
                  <a:srgbClr val="00AEEF"/>
                </a:solidFill>
                <a:latin typeface="Franklin Gothic Medium"/>
              </a:rPr>
              <a:t>&gt; </a:t>
            </a:r>
            <a:r>
              <a:rPr lang="en-US" sz="1250" dirty="0">
                <a:solidFill>
                  <a:srgbClr val="5A6771"/>
                </a:solidFill>
                <a:latin typeface="Franklin Gothic Medium"/>
              </a:rPr>
              <a:t>Future-proof technologies for complex solutions</a:t>
            </a:r>
          </a:p>
        </p:txBody>
      </p:sp>
      <p:sp>
        <p:nvSpPr>
          <p:cNvPr id="10" name="TextBox 9">
            <a:extLst>
              <a:ext uri="{FF2B5EF4-FFF2-40B4-BE49-F238E27FC236}">
                <a16:creationId xmlns:a16="http://schemas.microsoft.com/office/drawing/2014/main" id="{8A732996-DD57-45EA-9D7F-D087AB0F8638}"/>
              </a:ext>
            </a:extLst>
          </p:cNvPr>
          <p:cNvSpPr txBox="1"/>
          <p:nvPr/>
        </p:nvSpPr>
        <p:spPr>
          <a:xfrm>
            <a:off x="4867010" y="2259631"/>
            <a:ext cx="1851960" cy="2246769"/>
          </a:xfrm>
          <a:prstGeom prst="rect">
            <a:avLst/>
          </a:prstGeom>
          <a:noFill/>
        </p:spPr>
        <p:txBody>
          <a:bodyPr wrap="square" rtlCol="0">
            <a:spAutoFit/>
          </a:bodyPr>
          <a:lstStyle/>
          <a:p>
            <a:pPr defTabSz="457200">
              <a:spcBef>
                <a:spcPts val="600"/>
              </a:spcBef>
              <a:buClr>
                <a:srgbClr val="00AEEF"/>
              </a:buClr>
              <a:defRPr/>
            </a:pPr>
            <a:r>
              <a:rPr lang="en-US" sz="1250" dirty="0">
                <a:solidFill>
                  <a:srgbClr val="00AEEF"/>
                </a:solidFill>
                <a:latin typeface="Franklin Gothic Medium"/>
              </a:rPr>
              <a:t>&gt;</a:t>
            </a:r>
            <a:r>
              <a:rPr lang="en-US" sz="1250" dirty="0">
                <a:solidFill>
                  <a:srgbClr val="5A6771"/>
                </a:solidFill>
                <a:latin typeface="Franklin Gothic Medium"/>
              </a:rPr>
              <a:t> Customer-first culture drives every aspect of our business</a:t>
            </a:r>
          </a:p>
          <a:p>
            <a:pPr defTabSz="457200">
              <a:spcBef>
                <a:spcPts val="600"/>
              </a:spcBef>
              <a:buClr>
                <a:srgbClr val="00AEEF"/>
              </a:buClr>
              <a:defRPr/>
            </a:pPr>
            <a:r>
              <a:rPr lang="en-US" sz="1250" dirty="0">
                <a:solidFill>
                  <a:srgbClr val="00AEEF"/>
                </a:solidFill>
                <a:latin typeface="Franklin Gothic Medium"/>
              </a:rPr>
              <a:t>&gt;</a:t>
            </a:r>
            <a:r>
              <a:rPr lang="en-US" sz="1250" dirty="0">
                <a:solidFill>
                  <a:srgbClr val="5A6771"/>
                </a:solidFill>
                <a:latin typeface="Franklin Gothic Medium"/>
              </a:rPr>
              <a:t> Custom designed solutions built with quality</a:t>
            </a:r>
          </a:p>
          <a:p>
            <a:pPr indent="-182880"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Full transparency in fiber routes </a:t>
            </a:r>
          </a:p>
          <a:p>
            <a:pPr defTabSz="457200">
              <a:spcBef>
                <a:spcPts val="600"/>
              </a:spcBef>
              <a:buClr>
                <a:srgbClr val="00AEEF"/>
              </a:buClr>
              <a:defRPr/>
            </a:pPr>
            <a:r>
              <a:rPr lang="en-US" sz="1250" dirty="0">
                <a:solidFill>
                  <a:srgbClr val="00AEEF"/>
                </a:solidFill>
                <a:latin typeface="Franklin Gothic Medium"/>
              </a:rPr>
              <a:t>&gt; </a:t>
            </a:r>
            <a:r>
              <a:rPr lang="en-US" sz="1250" dirty="0">
                <a:solidFill>
                  <a:srgbClr val="5A6771"/>
                </a:solidFill>
                <a:latin typeface="Franklin Gothic Medium"/>
              </a:rPr>
              <a:t>Comprehensive suite</a:t>
            </a:r>
            <a:br>
              <a:rPr lang="en-US" sz="1250" dirty="0">
                <a:solidFill>
                  <a:srgbClr val="5A6771"/>
                </a:solidFill>
                <a:latin typeface="Franklin Gothic Medium"/>
              </a:rPr>
            </a:br>
            <a:r>
              <a:rPr lang="en-US" sz="1250" dirty="0">
                <a:solidFill>
                  <a:srgbClr val="5A6771"/>
                </a:solidFill>
                <a:latin typeface="Franklin Gothic Medium"/>
              </a:rPr>
              <a:t>of networking solutions</a:t>
            </a:r>
          </a:p>
        </p:txBody>
      </p:sp>
      <p:sp>
        <p:nvSpPr>
          <p:cNvPr id="11" name="TextBox 10">
            <a:extLst>
              <a:ext uri="{FF2B5EF4-FFF2-40B4-BE49-F238E27FC236}">
                <a16:creationId xmlns:a16="http://schemas.microsoft.com/office/drawing/2014/main" id="{CA4EBDA7-FB29-4190-92F8-8F580CBB43F6}"/>
              </a:ext>
            </a:extLst>
          </p:cNvPr>
          <p:cNvSpPr txBox="1"/>
          <p:nvPr/>
        </p:nvSpPr>
        <p:spPr>
          <a:xfrm>
            <a:off x="1076371" y="1533786"/>
            <a:ext cx="1101904" cy="584775"/>
          </a:xfrm>
          <a:prstGeom prst="rect">
            <a:avLst/>
          </a:prstGeom>
          <a:noFill/>
        </p:spPr>
        <p:txBody>
          <a:bodyPr wrap="square" rtlCol="0">
            <a:spAutoFit/>
          </a:bodyPr>
          <a:lstStyle/>
          <a:p>
            <a:pPr algn="ctr" defTabSz="457200"/>
            <a:r>
              <a:rPr lang="en-US" sz="1600" dirty="0">
                <a:solidFill>
                  <a:prstClr val="white"/>
                </a:solidFill>
                <a:latin typeface="Franklin Gothic Medium" panose="020B0603020102020204"/>
              </a:rPr>
              <a:t>LARGEST </a:t>
            </a:r>
            <a:br>
              <a:rPr lang="en-US" sz="1600" dirty="0">
                <a:solidFill>
                  <a:prstClr val="white"/>
                </a:solidFill>
                <a:latin typeface="Franklin Gothic Medium" panose="020B0603020102020204"/>
              </a:rPr>
            </a:br>
            <a:r>
              <a:rPr lang="en-US" sz="1600" dirty="0">
                <a:solidFill>
                  <a:prstClr val="white"/>
                </a:solidFill>
                <a:latin typeface="Franklin Gothic Medium" panose="020B0603020102020204"/>
              </a:rPr>
              <a:t>NETWORK</a:t>
            </a:r>
          </a:p>
        </p:txBody>
      </p:sp>
      <p:sp>
        <p:nvSpPr>
          <p:cNvPr id="12" name="TextBox 11">
            <a:extLst>
              <a:ext uri="{FF2B5EF4-FFF2-40B4-BE49-F238E27FC236}">
                <a16:creationId xmlns:a16="http://schemas.microsoft.com/office/drawing/2014/main" id="{44D60FFA-884B-49AE-9902-51DE1D5B38A4}"/>
              </a:ext>
            </a:extLst>
          </p:cNvPr>
          <p:cNvSpPr txBox="1"/>
          <p:nvPr/>
        </p:nvSpPr>
        <p:spPr>
          <a:xfrm>
            <a:off x="2875254" y="1537957"/>
            <a:ext cx="1595886" cy="584775"/>
          </a:xfrm>
          <a:prstGeom prst="rect">
            <a:avLst/>
          </a:prstGeom>
          <a:noFill/>
        </p:spPr>
        <p:txBody>
          <a:bodyPr wrap="square" rtlCol="0">
            <a:spAutoFit/>
          </a:bodyPr>
          <a:lstStyle/>
          <a:p>
            <a:pPr algn="ctr" defTabSz="457200"/>
            <a:r>
              <a:rPr lang="en-US" sz="1600" dirty="0">
                <a:solidFill>
                  <a:prstClr val="white"/>
                </a:solidFill>
                <a:latin typeface="Franklin Gothic Medium" panose="020B0603020102020204"/>
              </a:rPr>
              <a:t>UNPARALLELED</a:t>
            </a:r>
          </a:p>
          <a:p>
            <a:pPr algn="ctr" defTabSz="457200"/>
            <a:r>
              <a:rPr lang="en-US" sz="1600" dirty="0">
                <a:solidFill>
                  <a:prstClr val="white"/>
                </a:solidFill>
                <a:latin typeface="Franklin Gothic Medium" panose="020B0603020102020204"/>
              </a:rPr>
              <a:t>RELIABILITY </a:t>
            </a:r>
          </a:p>
        </p:txBody>
      </p:sp>
      <p:sp>
        <p:nvSpPr>
          <p:cNvPr id="14" name="TextBox 13">
            <a:extLst>
              <a:ext uri="{FF2B5EF4-FFF2-40B4-BE49-F238E27FC236}">
                <a16:creationId xmlns:a16="http://schemas.microsoft.com/office/drawing/2014/main" id="{D4DF6A47-D0AE-4EE1-82FA-B07C9B76CD3D}"/>
              </a:ext>
            </a:extLst>
          </p:cNvPr>
          <p:cNvSpPr txBox="1"/>
          <p:nvPr/>
        </p:nvSpPr>
        <p:spPr>
          <a:xfrm>
            <a:off x="4807956" y="1526830"/>
            <a:ext cx="1995162" cy="584775"/>
          </a:xfrm>
          <a:prstGeom prst="rect">
            <a:avLst/>
          </a:prstGeom>
          <a:noFill/>
        </p:spPr>
        <p:txBody>
          <a:bodyPr wrap="square" rtlCol="0">
            <a:spAutoFit/>
          </a:bodyPr>
          <a:lstStyle/>
          <a:p>
            <a:pPr algn="ctr" defTabSz="457200"/>
            <a:r>
              <a:rPr lang="en-US" sz="1600" dirty="0">
                <a:solidFill>
                  <a:prstClr val="white"/>
                </a:solidFill>
                <a:latin typeface="Franklin Gothic Medium" panose="020B0603020102020204"/>
              </a:rPr>
              <a:t>CUSTOMER-CENTRIC</a:t>
            </a:r>
            <a:br>
              <a:rPr lang="en-US" sz="1600" dirty="0">
                <a:solidFill>
                  <a:prstClr val="white"/>
                </a:solidFill>
                <a:latin typeface="Franklin Gothic Medium" panose="020B0603020102020204"/>
              </a:rPr>
            </a:br>
            <a:r>
              <a:rPr lang="en-US" sz="1600" dirty="0">
                <a:solidFill>
                  <a:prstClr val="white"/>
                </a:solidFill>
                <a:latin typeface="Franklin Gothic Medium" panose="020B0603020102020204"/>
              </a:rPr>
              <a:t>SOLUTIONS</a:t>
            </a:r>
          </a:p>
        </p:txBody>
      </p:sp>
      <p:sp>
        <p:nvSpPr>
          <p:cNvPr id="15" name="TextBox 14">
            <a:extLst>
              <a:ext uri="{FF2B5EF4-FFF2-40B4-BE49-F238E27FC236}">
                <a16:creationId xmlns:a16="http://schemas.microsoft.com/office/drawing/2014/main" id="{C3130333-AD00-410D-B2D7-2EA3C461B3E7}"/>
              </a:ext>
            </a:extLst>
          </p:cNvPr>
          <p:cNvSpPr txBox="1"/>
          <p:nvPr/>
        </p:nvSpPr>
        <p:spPr>
          <a:xfrm>
            <a:off x="6986511" y="1537956"/>
            <a:ext cx="1664366" cy="584775"/>
          </a:xfrm>
          <a:prstGeom prst="rect">
            <a:avLst/>
          </a:prstGeom>
          <a:noFill/>
        </p:spPr>
        <p:txBody>
          <a:bodyPr wrap="square" rtlCol="0">
            <a:spAutoFit/>
          </a:bodyPr>
          <a:lstStyle/>
          <a:p>
            <a:pPr algn="ctr" defTabSz="457200"/>
            <a:r>
              <a:rPr lang="en-US" sz="1600" dirty="0">
                <a:solidFill>
                  <a:prstClr val="white"/>
                </a:solidFill>
                <a:latin typeface="Franklin Gothic Medium" panose="020B0603020102020204"/>
              </a:rPr>
              <a:t>DEMONSTRATED</a:t>
            </a:r>
          </a:p>
          <a:p>
            <a:pPr algn="ctr" defTabSz="457200"/>
            <a:r>
              <a:rPr lang="en-US" sz="1600" dirty="0">
                <a:solidFill>
                  <a:prstClr val="white"/>
                </a:solidFill>
                <a:latin typeface="Franklin Gothic Medium" panose="020B0603020102020204"/>
              </a:rPr>
              <a:t>INNOVATION </a:t>
            </a:r>
          </a:p>
        </p:txBody>
      </p:sp>
      <p:cxnSp>
        <p:nvCxnSpPr>
          <p:cNvPr id="16" name="Straight Connector 15">
            <a:extLst>
              <a:ext uri="{FF2B5EF4-FFF2-40B4-BE49-F238E27FC236}">
                <a16:creationId xmlns:a16="http://schemas.microsoft.com/office/drawing/2014/main" id="{7E1268AC-81A5-4323-A5CF-2D4DD72DFB5B}"/>
              </a:ext>
            </a:extLst>
          </p:cNvPr>
          <p:cNvCxnSpPr>
            <a:cxnSpLocks/>
          </p:cNvCxnSpPr>
          <p:nvPr/>
        </p:nvCxnSpPr>
        <p:spPr>
          <a:xfrm>
            <a:off x="2615236" y="2400545"/>
            <a:ext cx="0" cy="27644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40AE2C-2B1D-424C-8FE2-9150250C2F36}"/>
              </a:ext>
            </a:extLst>
          </p:cNvPr>
          <p:cNvCxnSpPr>
            <a:cxnSpLocks/>
          </p:cNvCxnSpPr>
          <p:nvPr/>
        </p:nvCxnSpPr>
        <p:spPr>
          <a:xfrm>
            <a:off x="4743914" y="2400545"/>
            <a:ext cx="0" cy="27644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64F060A-52BA-4587-B5EE-7B24E3219F50}"/>
              </a:ext>
            </a:extLst>
          </p:cNvPr>
          <p:cNvCxnSpPr>
            <a:cxnSpLocks/>
          </p:cNvCxnSpPr>
          <p:nvPr/>
        </p:nvCxnSpPr>
        <p:spPr>
          <a:xfrm>
            <a:off x="6842066" y="2400545"/>
            <a:ext cx="0" cy="27644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5408A18-4173-46BD-95E6-266882C9C7D0}"/>
              </a:ext>
            </a:extLst>
          </p:cNvPr>
          <p:cNvCxnSpPr>
            <a:cxnSpLocks/>
          </p:cNvCxnSpPr>
          <p:nvPr/>
        </p:nvCxnSpPr>
        <p:spPr>
          <a:xfrm>
            <a:off x="2615236" y="1624815"/>
            <a:ext cx="0" cy="43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DD2469-450E-449C-9841-61F1ABD546B8}"/>
              </a:ext>
            </a:extLst>
          </p:cNvPr>
          <p:cNvCxnSpPr>
            <a:cxnSpLocks/>
          </p:cNvCxnSpPr>
          <p:nvPr/>
        </p:nvCxnSpPr>
        <p:spPr>
          <a:xfrm>
            <a:off x="4747460" y="1615302"/>
            <a:ext cx="0" cy="43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19B9AF-6BDD-47F5-B283-268CE821C5F2}"/>
              </a:ext>
            </a:extLst>
          </p:cNvPr>
          <p:cNvCxnSpPr>
            <a:cxnSpLocks/>
          </p:cNvCxnSpPr>
          <p:nvPr/>
        </p:nvCxnSpPr>
        <p:spPr>
          <a:xfrm>
            <a:off x="6842066" y="1615302"/>
            <a:ext cx="0" cy="43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890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9212" y="346907"/>
            <a:ext cx="10972800" cy="1104357"/>
          </a:xfrm>
        </p:spPr>
        <p:txBody>
          <a:bodyPr>
            <a:normAutofit/>
          </a:bodyPr>
          <a:lstStyle/>
          <a:p>
            <a:r>
              <a:rPr lang="en-US" dirty="0"/>
              <a:t>Your dedicated team of fiber </a:t>
            </a:r>
            <a:r>
              <a:rPr lang="en-US" dirty="0">
                <a:solidFill>
                  <a:schemeClr val="tx2"/>
                </a:solidFill>
              </a:rPr>
              <a:t>experts</a:t>
            </a:r>
            <a:r>
              <a:rPr lang="en-US" dirty="0"/>
              <a:t>.</a:t>
            </a:r>
            <a:endParaRPr lang="en-US" dirty="0">
              <a:cs typeface="Georgia"/>
            </a:endParaRPr>
          </a:p>
        </p:txBody>
      </p:sp>
      <p:graphicFrame>
        <p:nvGraphicFramePr>
          <p:cNvPr id="30" name="Table 29"/>
          <p:cNvGraphicFramePr>
            <a:graphicFrameLocks noGrp="1"/>
          </p:cNvGraphicFramePr>
          <p:nvPr>
            <p:extLst>
              <p:ext uri="{D42A27DB-BD31-4B8C-83A1-F6EECF244321}">
                <p14:modId xmlns:p14="http://schemas.microsoft.com/office/powerpoint/2010/main" val="2112099114"/>
              </p:ext>
            </p:extLst>
          </p:nvPr>
        </p:nvGraphicFramePr>
        <p:xfrm>
          <a:off x="1356457" y="2499530"/>
          <a:ext cx="2537311" cy="1103278"/>
        </p:xfrm>
        <a:graphic>
          <a:graphicData uri="http://schemas.openxmlformats.org/drawingml/2006/table">
            <a:tbl>
              <a:tblPr>
                <a:tableStyleId>{7DF18680-E054-41AD-8BC1-D1AEF772440D}</a:tableStyleId>
              </a:tblPr>
              <a:tblGrid>
                <a:gridCol w="2537311">
                  <a:extLst>
                    <a:ext uri="{9D8B030D-6E8A-4147-A177-3AD203B41FA5}">
                      <a16:colId xmlns:a16="http://schemas.microsoft.com/office/drawing/2014/main" val="20000"/>
                    </a:ext>
                  </a:extLst>
                </a:gridCol>
              </a:tblGrid>
              <a:tr h="1103278">
                <a:tc>
                  <a:txBody>
                    <a:bodyPr/>
                    <a:lstStyle/>
                    <a:p>
                      <a:pPr algn="l" defTabSz="609570"/>
                      <a:r>
                        <a:rPr lang="en-US" sz="1050" b="1" dirty="0">
                          <a:solidFill>
                            <a:srgbClr val="5A6771"/>
                          </a:solidFill>
                        </a:rPr>
                        <a:t>Account Executive Name</a:t>
                      </a:r>
                    </a:p>
                    <a:p>
                      <a:pPr algn="l" defTabSz="609570"/>
                      <a:r>
                        <a:rPr lang="en-US" sz="1050" dirty="0">
                          <a:solidFill>
                            <a:srgbClr val="5A6771"/>
                          </a:solidFill>
                        </a:rPr>
                        <a:t>Title Here</a:t>
                      </a:r>
                    </a:p>
                    <a:p>
                      <a:pPr algn="l" defTabSz="609570"/>
                      <a:r>
                        <a:rPr lang="en-US" sz="1050" dirty="0">
                          <a:solidFill>
                            <a:srgbClr val="5A6771"/>
                          </a:solidFill>
                        </a:rPr>
                        <a:t>(123) 456-7890</a:t>
                      </a:r>
                    </a:p>
                    <a:p>
                      <a:pPr algn="l" defTabSz="609570"/>
                      <a:r>
                        <a:rPr lang="en-US" sz="1050" u="sng" dirty="0">
                          <a:solidFill>
                            <a:srgbClr val="5A6771"/>
                          </a:solidFill>
                        </a:rPr>
                        <a:t>First.Lastname@crowncastle.com</a:t>
                      </a:r>
                      <a:endParaRPr lang="en-US" sz="1050" u="sng" dirty="0">
                        <a:solidFill>
                          <a:srgbClr val="5A6771"/>
                        </a:solidFill>
                        <a:latin typeface="Arial" panose="020B0604020202020204" pitchFamily="34" charset="0"/>
                        <a:cs typeface="Arial" panose="020B0604020202020204" pitchFamily="34" charset="0"/>
                      </a:endParaRPr>
                    </a:p>
                  </a:txBody>
                  <a:tcPr marL="182880" anchor="ct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89976353"/>
              </p:ext>
            </p:extLst>
          </p:nvPr>
        </p:nvGraphicFramePr>
        <p:xfrm>
          <a:off x="4317637" y="2499530"/>
          <a:ext cx="2719004" cy="1101158"/>
        </p:xfrm>
        <a:graphic>
          <a:graphicData uri="http://schemas.openxmlformats.org/drawingml/2006/table">
            <a:tbl>
              <a:tblPr>
                <a:tableStyleId>{7DF18680-E054-41AD-8BC1-D1AEF772440D}</a:tableStyleId>
              </a:tblPr>
              <a:tblGrid>
                <a:gridCol w="2719004">
                  <a:extLst>
                    <a:ext uri="{9D8B030D-6E8A-4147-A177-3AD203B41FA5}">
                      <a16:colId xmlns:a16="http://schemas.microsoft.com/office/drawing/2014/main" val="20000"/>
                    </a:ext>
                  </a:extLst>
                </a:gridCol>
              </a:tblGrid>
              <a:tr h="1101158">
                <a:tc>
                  <a:txBody>
                    <a:bodyPr/>
                    <a:lstStyle/>
                    <a:p>
                      <a:pPr algn="l" defTabSz="609570"/>
                      <a:r>
                        <a:rPr lang="en-US" sz="1050" b="1" dirty="0">
                          <a:solidFill>
                            <a:srgbClr val="5A6771"/>
                          </a:solidFill>
                        </a:rPr>
                        <a:t>Sales Engineer</a:t>
                      </a:r>
                      <a:r>
                        <a:rPr lang="en-US" sz="1050" b="1" baseline="0" dirty="0">
                          <a:solidFill>
                            <a:srgbClr val="5A6771"/>
                          </a:solidFill>
                        </a:rPr>
                        <a:t> </a:t>
                      </a:r>
                      <a:r>
                        <a:rPr lang="en-US" sz="1050" b="1" dirty="0">
                          <a:solidFill>
                            <a:srgbClr val="5A6771"/>
                          </a:solidFill>
                        </a:rPr>
                        <a:t>Name</a:t>
                      </a:r>
                    </a:p>
                    <a:p>
                      <a:pPr algn="l" defTabSz="609570"/>
                      <a:r>
                        <a:rPr lang="en-US" sz="1050" baseline="0" dirty="0">
                          <a:solidFill>
                            <a:srgbClr val="5A6771"/>
                          </a:solidFill>
                        </a:rPr>
                        <a:t>Title Here</a:t>
                      </a:r>
                      <a:endParaRPr lang="en-US" sz="1050" dirty="0">
                        <a:solidFill>
                          <a:srgbClr val="5A6771"/>
                        </a:solidFill>
                      </a:endParaRPr>
                    </a:p>
                    <a:p>
                      <a:pPr algn="l" defTabSz="609570"/>
                      <a:r>
                        <a:rPr lang="en-US" sz="1050" dirty="0">
                          <a:solidFill>
                            <a:srgbClr val="5A6771"/>
                          </a:solidFill>
                        </a:rPr>
                        <a:t>(123) 456-7890</a:t>
                      </a:r>
                    </a:p>
                    <a:p>
                      <a:pPr algn="l" defTabSz="609570"/>
                      <a:r>
                        <a:rPr lang="en-US" sz="1050" u="sng" dirty="0">
                          <a:solidFill>
                            <a:srgbClr val="5A6771"/>
                          </a:solidFill>
                        </a:rPr>
                        <a:t>First.Lastname@crowncastle.com</a:t>
                      </a:r>
                      <a:endParaRPr lang="en-US" sz="1050" u="sng" dirty="0">
                        <a:solidFill>
                          <a:srgbClr val="5A6771"/>
                        </a:solidFill>
                        <a:latin typeface="Arial" panose="020B0604020202020204" pitchFamily="34" charset="0"/>
                        <a:cs typeface="Arial" panose="020B0604020202020204" pitchFamily="34" charset="0"/>
                      </a:endParaRPr>
                    </a:p>
                  </a:txBody>
                  <a:tcPr marL="182880" anchor="ct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37712948"/>
              </p:ext>
            </p:extLst>
          </p:nvPr>
        </p:nvGraphicFramePr>
        <p:xfrm>
          <a:off x="7460510" y="2496313"/>
          <a:ext cx="2537311" cy="1103278"/>
        </p:xfrm>
        <a:graphic>
          <a:graphicData uri="http://schemas.openxmlformats.org/drawingml/2006/table">
            <a:tbl>
              <a:tblPr>
                <a:tableStyleId>{7DF18680-E054-41AD-8BC1-D1AEF772440D}</a:tableStyleId>
              </a:tblPr>
              <a:tblGrid>
                <a:gridCol w="2537311">
                  <a:extLst>
                    <a:ext uri="{9D8B030D-6E8A-4147-A177-3AD203B41FA5}">
                      <a16:colId xmlns:a16="http://schemas.microsoft.com/office/drawing/2014/main" val="20000"/>
                    </a:ext>
                  </a:extLst>
                </a:gridCol>
              </a:tblGrid>
              <a:tr h="1103278">
                <a:tc>
                  <a:txBody>
                    <a:bodyPr/>
                    <a:lstStyle/>
                    <a:p>
                      <a:pPr algn="l" defTabSz="609570"/>
                      <a:r>
                        <a:rPr lang="en-US" sz="1050" b="1" dirty="0">
                          <a:solidFill>
                            <a:srgbClr val="5A6771"/>
                          </a:solidFill>
                        </a:rPr>
                        <a:t>Client Services Manager Name</a:t>
                      </a:r>
                    </a:p>
                    <a:p>
                      <a:pPr algn="l" defTabSz="609570"/>
                      <a:r>
                        <a:rPr lang="en-US" sz="1050" baseline="0" dirty="0">
                          <a:solidFill>
                            <a:srgbClr val="5A6771"/>
                          </a:solidFill>
                        </a:rPr>
                        <a:t>Client Services Manager</a:t>
                      </a:r>
                      <a:endParaRPr lang="en-US" sz="1050" dirty="0">
                        <a:solidFill>
                          <a:srgbClr val="5A6771"/>
                        </a:solidFill>
                      </a:endParaRPr>
                    </a:p>
                    <a:p>
                      <a:pPr algn="l" defTabSz="609570"/>
                      <a:r>
                        <a:rPr lang="en-US" sz="1050" dirty="0">
                          <a:solidFill>
                            <a:srgbClr val="5A6771"/>
                          </a:solidFill>
                        </a:rPr>
                        <a:t>(123) 456-7890</a:t>
                      </a:r>
                    </a:p>
                    <a:p>
                      <a:pPr algn="l" defTabSz="609570"/>
                      <a:r>
                        <a:rPr lang="en-US" sz="1050" u="sng" dirty="0">
                          <a:solidFill>
                            <a:srgbClr val="5A6771"/>
                          </a:solidFill>
                        </a:rPr>
                        <a:t>First.Lastname@crowncastle.com</a:t>
                      </a:r>
                      <a:endParaRPr lang="en-US" sz="1050" u="sng" dirty="0">
                        <a:solidFill>
                          <a:srgbClr val="5A6771"/>
                        </a:solidFill>
                        <a:latin typeface="Arial" panose="020B0604020202020204" pitchFamily="34" charset="0"/>
                        <a:cs typeface="Arial" panose="020B0604020202020204" pitchFamily="34" charset="0"/>
                      </a:endParaRPr>
                    </a:p>
                  </a:txBody>
                  <a:tcPr marL="182880" anchor="ct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55531346"/>
              </p:ext>
            </p:extLst>
          </p:nvPr>
        </p:nvGraphicFramePr>
        <p:xfrm>
          <a:off x="5899442" y="4672900"/>
          <a:ext cx="2537311" cy="1103278"/>
        </p:xfrm>
        <a:graphic>
          <a:graphicData uri="http://schemas.openxmlformats.org/drawingml/2006/table">
            <a:tbl>
              <a:tblPr>
                <a:tableStyleId>{7DF18680-E054-41AD-8BC1-D1AEF772440D}</a:tableStyleId>
              </a:tblPr>
              <a:tblGrid>
                <a:gridCol w="2537311">
                  <a:extLst>
                    <a:ext uri="{9D8B030D-6E8A-4147-A177-3AD203B41FA5}">
                      <a16:colId xmlns:a16="http://schemas.microsoft.com/office/drawing/2014/main" val="20000"/>
                    </a:ext>
                  </a:extLst>
                </a:gridCol>
              </a:tblGrid>
              <a:tr h="1103278">
                <a:tc>
                  <a:txBody>
                    <a:bodyPr/>
                    <a:lstStyle/>
                    <a:p>
                      <a:pPr algn="l" defTabSz="609570"/>
                      <a:r>
                        <a:rPr lang="en-US" sz="1050" b="1" dirty="0">
                          <a:solidFill>
                            <a:srgbClr val="5A6771"/>
                          </a:solidFill>
                        </a:rPr>
                        <a:t>Project Manager Name</a:t>
                      </a:r>
                    </a:p>
                    <a:p>
                      <a:pPr algn="l" defTabSz="609570"/>
                      <a:r>
                        <a:rPr lang="en-US" sz="1050" dirty="0">
                          <a:solidFill>
                            <a:srgbClr val="5A6771"/>
                          </a:solidFill>
                        </a:rPr>
                        <a:t>Project Manager Title</a:t>
                      </a:r>
                    </a:p>
                    <a:p>
                      <a:pPr algn="l" defTabSz="609570"/>
                      <a:r>
                        <a:rPr lang="en-US" sz="1050" dirty="0">
                          <a:solidFill>
                            <a:srgbClr val="5A6771"/>
                          </a:solidFill>
                        </a:rPr>
                        <a:t>(123) 456-7890</a:t>
                      </a:r>
                    </a:p>
                    <a:p>
                      <a:pPr algn="l" defTabSz="609570"/>
                      <a:r>
                        <a:rPr lang="en-US" sz="1050" u="sng" dirty="0">
                          <a:solidFill>
                            <a:srgbClr val="5A6771"/>
                          </a:solidFill>
                        </a:rPr>
                        <a:t>First.Lastname@crowncastle.com</a:t>
                      </a:r>
                      <a:endParaRPr lang="en-US" sz="1050" u="sng" dirty="0">
                        <a:solidFill>
                          <a:srgbClr val="5A6771"/>
                        </a:solidFill>
                        <a:latin typeface="Arial" panose="020B0604020202020204" pitchFamily="34" charset="0"/>
                        <a:cs typeface="Arial" panose="020B0604020202020204" pitchFamily="34" charset="0"/>
                      </a:endParaRPr>
                    </a:p>
                  </a:txBody>
                  <a:tcPr marL="182880" anchor="ct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782776188"/>
              </p:ext>
            </p:extLst>
          </p:nvPr>
        </p:nvGraphicFramePr>
        <p:xfrm>
          <a:off x="2901630" y="4672900"/>
          <a:ext cx="2537311" cy="1103278"/>
        </p:xfrm>
        <a:graphic>
          <a:graphicData uri="http://schemas.openxmlformats.org/drawingml/2006/table">
            <a:tbl>
              <a:tblPr>
                <a:tableStyleId>{7DF18680-E054-41AD-8BC1-D1AEF772440D}</a:tableStyleId>
              </a:tblPr>
              <a:tblGrid>
                <a:gridCol w="2537311">
                  <a:extLst>
                    <a:ext uri="{9D8B030D-6E8A-4147-A177-3AD203B41FA5}">
                      <a16:colId xmlns:a16="http://schemas.microsoft.com/office/drawing/2014/main" val="20000"/>
                    </a:ext>
                  </a:extLst>
                </a:gridCol>
              </a:tblGrid>
              <a:tr h="1103278">
                <a:tc>
                  <a:txBody>
                    <a:bodyPr/>
                    <a:lstStyle/>
                    <a:p>
                      <a:pPr algn="l" defTabSz="609570"/>
                      <a:r>
                        <a:rPr lang="en-US" sz="1050" b="1" dirty="0">
                          <a:solidFill>
                            <a:srgbClr val="5A6771"/>
                          </a:solidFill>
                        </a:rPr>
                        <a:t>24/7/365 NOC</a:t>
                      </a:r>
                    </a:p>
                    <a:p>
                      <a:pPr algn="l" defTabSz="609570"/>
                      <a:r>
                        <a:rPr lang="en-US" sz="1050" dirty="0">
                          <a:solidFill>
                            <a:srgbClr val="5A6771"/>
                          </a:solidFill>
                        </a:rPr>
                        <a:t>855-93-FIBER, Option #</a:t>
                      </a:r>
                    </a:p>
                    <a:p>
                      <a:pPr algn="l" defTabSz="609570"/>
                      <a:r>
                        <a:rPr lang="en-US" sz="1050" u="sng">
                          <a:solidFill>
                            <a:srgbClr val="5A6771"/>
                          </a:solidFill>
                        </a:rPr>
                        <a:t>FiberSupport@crowncastle.com</a:t>
                      </a:r>
                      <a:endParaRPr lang="en-US" sz="1050" u="sng" dirty="0">
                        <a:solidFill>
                          <a:srgbClr val="5A6771"/>
                        </a:solidFill>
                      </a:endParaRPr>
                    </a:p>
                    <a:p>
                      <a:pPr algn="l" defTabSz="609570"/>
                      <a:endParaRPr lang="en-US" sz="1050" u="sng" dirty="0">
                        <a:solidFill>
                          <a:srgbClr val="5A6771"/>
                        </a:solidFill>
                        <a:latin typeface="Arial" panose="020B0604020202020204" pitchFamily="34" charset="0"/>
                        <a:cs typeface="Arial" panose="020B0604020202020204" pitchFamily="34" charset="0"/>
                      </a:endParaRPr>
                    </a:p>
                  </a:txBody>
                  <a:tcPr marL="182880" anchor="ct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7637" y="1856844"/>
            <a:ext cx="2719004" cy="64613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566" y="1856844"/>
            <a:ext cx="2537311" cy="64008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6457" y="1856844"/>
            <a:ext cx="2537311" cy="64008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4185" y="4043841"/>
            <a:ext cx="2532568" cy="64008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1630" y="4043842"/>
            <a:ext cx="2537311" cy="640081"/>
          </a:xfrm>
          <a:prstGeom prst="rect">
            <a:avLst/>
          </a:prstGeom>
        </p:spPr>
      </p:pic>
      <p:sp>
        <p:nvSpPr>
          <p:cNvPr id="19" name="TextBox 18"/>
          <p:cNvSpPr txBox="1"/>
          <p:nvPr/>
        </p:nvSpPr>
        <p:spPr>
          <a:xfrm>
            <a:off x="1465605" y="2058496"/>
            <a:ext cx="737521" cy="338554"/>
          </a:xfrm>
          <a:prstGeom prst="rect">
            <a:avLst/>
          </a:prstGeom>
          <a:noFill/>
        </p:spPr>
        <p:txBody>
          <a:bodyPr wrap="square" rtlCol="0">
            <a:spAutoFit/>
          </a:bodyPr>
          <a:lstStyle/>
          <a:p>
            <a:r>
              <a:rPr lang="en-US" sz="1600" dirty="0">
                <a:solidFill>
                  <a:schemeClr val="bg1"/>
                </a:solidFill>
              </a:rPr>
              <a:t>Sales</a:t>
            </a:r>
          </a:p>
        </p:txBody>
      </p:sp>
      <p:sp>
        <p:nvSpPr>
          <p:cNvPr id="20" name="TextBox 19"/>
          <p:cNvSpPr txBox="1"/>
          <p:nvPr/>
        </p:nvSpPr>
        <p:spPr>
          <a:xfrm>
            <a:off x="4415812" y="1928634"/>
            <a:ext cx="1409701" cy="528350"/>
          </a:xfrm>
          <a:prstGeom prst="rect">
            <a:avLst/>
          </a:prstGeom>
          <a:noFill/>
        </p:spPr>
        <p:txBody>
          <a:bodyPr wrap="square" rtlCol="0">
            <a:spAutoFit/>
          </a:bodyPr>
          <a:lstStyle/>
          <a:p>
            <a:pPr>
              <a:lnSpc>
                <a:spcPts val="1700"/>
              </a:lnSpc>
            </a:pPr>
            <a:r>
              <a:rPr lang="en-US" sz="1600" dirty="0">
                <a:solidFill>
                  <a:schemeClr val="bg1"/>
                </a:solidFill>
              </a:rPr>
              <a:t>Sales Engineering</a:t>
            </a:r>
          </a:p>
        </p:txBody>
      </p:sp>
      <p:sp>
        <p:nvSpPr>
          <p:cNvPr id="21" name="TextBox 20"/>
          <p:cNvSpPr txBox="1"/>
          <p:nvPr/>
        </p:nvSpPr>
        <p:spPr>
          <a:xfrm>
            <a:off x="7543982" y="2027266"/>
            <a:ext cx="2029970" cy="338554"/>
          </a:xfrm>
          <a:prstGeom prst="rect">
            <a:avLst/>
          </a:prstGeom>
          <a:noFill/>
        </p:spPr>
        <p:txBody>
          <a:bodyPr wrap="square" rtlCol="0">
            <a:spAutoFit/>
          </a:bodyPr>
          <a:lstStyle/>
          <a:p>
            <a:r>
              <a:rPr lang="en-US" sz="1600" dirty="0">
                <a:solidFill>
                  <a:schemeClr val="bg1"/>
                </a:solidFill>
              </a:rPr>
              <a:t>Client Services</a:t>
            </a:r>
          </a:p>
        </p:txBody>
      </p:sp>
      <p:sp>
        <p:nvSpPr>
          <p:cNvPr id="22" name="TextBox 21"/>
          <p:cNvSpPr txBox="1"/>
          <p:nvPr/>
        </p:nvSpPr>
        <p:spPr>
          <a:xfrm>
            <a:off x="3007120" y="4119941"/>
            <a:ext cx="1649660" cy="528350"/>
          </a:xfrm>
          <a:prstGeom prst="rect">
            <a:avLst/>
          </a:prstGeom>
          <a:noFill/>
        </p:spPr>
        <p:txBody>
          <a:bodyPr wrap="square" rtlCol="0">
            <a:spAutoFit/>
          </a:bodyPr>
          <a:lstStyle/>
          <a:p>
            <a:pPr>
              <a:lnSpc>
                <a:spcPts val="1700"/>
              </a:lnSpc>
            </a:pPr>
            <a:r>
              <a:rPr lang="en-US" sz="1600" dirty="0">
                <a:solidFill>
                  <a:schemeClr val="bg1"/>
                </a:solidFill>
              </a:rPr>
              <a:t>Network Operations</a:t>
            </a:r>
          </a:p>
        </p:txBody>
      </p:sp>
      <p:sp>
        <p:nvSpPr>
          <p:cNvPr id="23" name="TextBox 22"/>
          <p:cNvSpPr txBox="1"/>
          <p:nvPr/>
        </p:nvSpPr>
        <p:spPr>
          <a:xfrm>
            <a:off x="6003494" y="4099705"/>
            <a:ext cx="1378290" cy="528350"/>
          </a:xfrm>
          <a:prstGeom prst="rect">
            <a:avLst/>
          </a:prstGeom>
          <a:noFill/>
        </p:spPr>
        <p:txBody>
          <a:bodyPr wrap="square" rtlCol="0">
            <a:spAutoFit/>
          </a:bodyPr>
          <a:lstStyle/>
          <a:p>
            <a:pPr>
              <a:lnSpc>
                <a:spcPts val="1700"/>
              </a:lnSpc>
            </a:pPr>
            <a:r>
              <a:rPr lang="en-US" sz="1600" dirty="0">
                <a:solidFill>
                  <a:schemeClr val="bg1"/>
                </a:solidFill>
              </a:rPr>
              <a:t>Service Management</a:t>
            </a:r>
          </a:p>
        </p:txBody>
      </p:sp>
    </p:spTree>
    <p:extLst>
      <p:ext uri="{BB962C8B-B14F-4D97-AF65-F5344CB8AC3E}">
        <p14:creationId xmlns:p14="http://schemas.microsoft.com/office/powerpoint/2010/main" val="215840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CFiber_Thankyou.png"/>
          <p:cNvPicPr>
            <a:picLocks noChangeAspect="1"/>
          </p:cNvPicPr>
          <p:nvPr/>
        </p:nvPicPr>
        <p:blipFill rotWithShape="1">
          <a:blip r:embed="rId2" cstate="print">
            <a:extLst>
              <a:ext uri="{28A0092B-C50C-407E-A947-70E740481C1C}">
                <a14:useLocalDpi xmlns:a14="http://schemas.microsoft.com/office/drawing/2010/main" val="0"/>
              </a:ext>
            </a:extLst>
          </a:blip>
          <a:srcRect b="11817"/>
          <a:stretch/>
        </p:blipFill>
        <p:spPr>
          <a:xfrm>
            <a:off x="1" y="0"/>
            <a:ext cx="12181172" cy="6047619"/>
          </a:xfrm>
          <a:prstGeom prst="rect">
            <a:avLst/>
          </a:prstGeom>
        </p:spPr>
      </p:pic>
      <p:sp>
        <p:nvSpPr>
          <p:cNvPr id="9" name="Rectangle 8"/>
          <p:cNvSpPr/>
          <p:nvPr/>
        </p:nvSpPr>
        <p:spPr>
          <a:xfrm>
            <a:off x="649212" y="3220152"/>
            <a:ext cx="4962979" cy="2000548"/>
          </a:xfrm>
          <a:prstGeom prst="rect">
            <a:avLst/>
          </a:prstGeom>
        </p:spPr>
        <p:txBody>
          <a:bodyPr wrap="square" lIns="0" tIns="0" rIns="0" bIns="0">
            <a:spAutoFit/>
          </a:bodyPr>
          <a:lstStyle/>
          <a:p>
            <a:r>
              <a:rPr lang="en-US" sz="2000" dirty="0">
                <a:solidFill>
                  <a:schemeClr val="tx2"/>
                </a:solidFill>
                <a:latin typeface="Franklin Gothic Medium"/>
                <a:cs typeface="Franklin Gothic Medium"/>
              </a:rPr>
              <a:t>For further information please contact:</a:t>
            </a:r>
          </a:p>
          <a:p>
            <a:pPr>
              <a:lnSpc>
                <a:spcPct val="50000"/>
              </a:lnSpc>
            </a:pPr>
            <a:endParaRPr lang="en-US" sz="2000" dirty="0">
              <a:solidFill>
                <a:srgbClr val="99999A"/>
              </a:solidFill>
              <a:latin typeface="Franklin Gothic Medium"/>
              <a:cs typeface="Franklin Gothic Medium"/>
            </a:endParaRPr>
          </a:p>
          <a:p>
            <a:r>
              <a:rPr lang="en-US" sz="2000" dirty="0">
                <a:solidFill>
                  <a:schemeClr val="bg2"/>
                </a:solidFill>
                <a:latin typeface="Franklin Gothic Medium"/>
                <a:cs typeface="Franklin Gothic Medium"/>
              </a:rPr>
              <a:t>First Name Last Name</a:t>
            </a:r>
          </a:p>
          <a:p>
            <a:r>
              <a:rPr lang="en-US" sz="2000" dirty="0">
                <a:solidFill>
                  <a:schemeClr val="bg2"/>
                </a:solidFill>
                <a:latin typeface="Franklin Gothic Medium"/>
                <a:cs typeface="Franklin Gothic Medium"/>
              </a:rPr>
              <a:t>(XXX) XXX-XXXX</a:t>
            </a:r>
          </a:p>
          <a:p>
            <a:r>
              <a:rPr lang="en-US" sz="2000" dirty="0">
                <a:solidFill>
                  <a:schemeClr val="bg2"/>
                </a:solidFill>
                <a:latin typeface="Franklin Gothic Medium"/>
                <a:cs typeface="Franklin Gothic Medium"/>
                <a:hlinkClick r:id="rId3"/>
              </a:rPr>
              <a:t>name@crowncastle.com</a:t>
            </a:r>
            <a:br>
              <a:rPr lang="en-US" sz="2000" dirty="0">
                <a:solidFill>
                  <a:schemeClr val="bg2"/>
                </a:solidFill>
                <a:latin typeface="Franklin Gothic Medium"/>
                <a:cs typeface="Franklin Gothic Medium"/>
              </a:rPr>
            </a:br>
            <a:endParaRPr lang="en-US" sz="2000" dirty="0">
              <a:solidFill>
                <a:schemeClr val="bg2"/>
              </a:solidFill>
              <a:latin typeface="Franklin Gothic Medium"/>
              <a:cs typeface="Franklin Gothic Medium"/>
            </a:endParaRPr>
          </a:p>
          <a:p>
            <a:r>
              <a:rPr lang="en-US" sz="2000" dirty="0">
                <a:solidFill>
                  <a:schemeClr val="bg2"/>
                </a:solidFill>
                <a:latin typeface="Franklin Gothic Medium"/>
                <a:cs typeface="Franklin Gothic Medium"/>
              </a:rPr>
              <a:t>Fiber.CrownCastle.com </a:t>
            </a:r>
          </a:p>
        </p:txBody>
      </p:sp>
      <p:sp>
        <p:nvSpPr>
          <p:cNvPr id="10" name="Rectangle 9"/>
          <p:cNvSpPr/>
          <p:nvPr/>
        </p:nvSpPr>
        <p:spPr>
          <a:xfrm>
            <a:off x="516171" y="1974428"/>
            <a:ext cx="5458883" cy="839653"/>
          </a:xfrm>
          <a:prstGeom prst="rect">
            <a:avLst/>
          </a:prstGeom>
        </p:spPr>
        <p:txBody>
          <a:bodyPr wrap="square" tIns="0" rIns="0" bIns="0">
            <a:spAutoFit/>
          </a:bodyPr>
          <a:lstStyle/>
          <a:p>
            <a:pPr>
              <a:lnSpc>
                <a:spcPct val="70000"/>
              </a:lnSpc>
            </a:pPr>
            <a:r>
              <a:rPr lang="en-US" sz="7600" dirty="0">
                <a:solidFill>
                  <a:srgbClr val="8E278F"/>
                </a:solidFill>
                <a:latin typeface="Georgia"/>
                <a:cs typeface="Georgia"/>
              </a:rPr>
              <a:t>Thank you.</a:t>
            </a:r>
          </a:p>
        </p:txBody>
      </p:sp>
      <p:sp>
        <p:nvSpPr>
          <p:cNvPr id="2" name="Slide Number Placeholder 1"/>
          <p:cNvSpPr>
            <a:spLocks noGrp="1"/>
          </p:cNvSpPr>
          <p:nvPr>
            <p:ph type="sldNum" sz="quarter" idx="12"/>
          </p:nvPr>
        </p:nvSpPr>
        <p:spPr/>
        <p:txBody>
          <a:bodyPr/>
          <a:lstStyle/>
          <a:p>
            <a:fld id="{CA217CA2-108F-D246-B7E4-F65166CF0311}" type="slidenum">
              <a:rPr lang="en-US" smtClean="0"/>
              <a:pPr/>
              <a:t>14</a:t>
            </a:fld>
            <a:endParaRPr lang="en-US" dirty="0"/>
          </a:p>
        </p:txBody>
      </p:sp>
    </p:spTree>
    <p:extLst>
      <p:ext uri="{BB962C8B-B14F-4D97-AF65-F5344CB8AC3E}">
        <p14:creationId xmlns:p14="http://schemas.microsoft.com/office/powerpoint/2010/main" val="121181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9211" y="358679"/>
            <a:ext cx="10558093" cy="574003"/>
          </a:xfrm>
          <a:prstGeom prst="rect">
            <a:avLst/>
          </a:prstGeom>
        </p:spPr>
        <p:txBody>
          <a:bodyPr wrap="square" lIns="0" tIns="0" rIns="0" bIns="0">
            <a:spAutoFit/>
          </a:bodyPr>
          <a:lstStyle/>
          <a:p>
            <a:r>
              <a:rPr lang="en-US" sz="3730" dirty="0">
                <a:solidFill>
                  <a:schemeClr val="bg2"/>
                </a:solidFill>
                <a:latin typeface="+mj-lt"/>
              </a:rPr>
              <a:t>Ask our competition. </a:t>
            </a:r>
            <a:endParaRPr lang="en-US" sz="3730" dirty="0">
              <a:solidFill>
                <a:schemeClr val="bg2"/>
              </a:solidFill>
              <a:latin typeface="+mj-lt"/>
              <a:cs typeface="Georgia"/>
            </a:endParaRPr>
          </a:p>
        </p:txBody>
      </p:sp>
      <p:sp>
        <p:nvSpPr>
          <p:cNvPr id="2" name="Slide Number Placeholder 1"/>
          <p:cNvSpPr>
            <a:spLocks noGrp="1"/>
          </p:cNvSpPr>
          <p:nvPr>
            <p:ph type="sldNum" sz="quarter" idx="12"/>
          </p:nvPr>
        </p:nvSpPr>
        <p:spPr>
          <a:xfrm>
            <a:off x="11336227" y="6239306"/>
            <a:ext cx="248784" cy="175035"/>
          </a:xfrm>
        </p:spPr>
        <p:txBody>
          <a:bodyPr/>
          <a:lstStyle/>
          <a:p>
            <a:fld id="{CA217CA2-108F-D246-B7E4-F65166CF0311}" type="slidenum">
              <a:rPr lang="en-US" smtClean="0"/>
              <a:pPr/>
              <a:t>15</a:t>
            </a:fld>
            <a:endParaRPr lang="en-US" dirty="0"/>
          </a:p>
        </p:txBody>
      </p:sp>
      <p:sp>
        <p:nvSpPr>
          <p:cNvPr id="22" name="Rectangle 21">
            <a:extLst>
              <a:ext uri="{FF2B5EF4-FFF2-40B4-BE49-F238E27FC236}">
                <a16:creationId xmlns:a16="http://schemas.microsoft.com/office/drawing/2014/main" id="{ABCCD6AF-736C-4D15-9856-40DCF133863B}"/>
              </a:ext>
            </a:extLst>
          </p:cNvPr>
          <p:cNvSpPr/>
          <p:nvPr/>
        </p:nvSpPr>
        <p:spPr>
          <a:xfrm>
            <a:off x="636450" y="2515629"/>
            <a:ext cx="8189327" cy="24552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Franklin Gothic Book" panose="020B0503020102020204"/>
            </a:endParaRPr>
          </a:p>
        </p:txBody>
      </p:sp>
      <p:sp>
        <p:nvSpPr>
          <p:cNvPr id="23" name="Rectangle 22">
            <a:extLst>
              <a:ext uri="{FF2B5EF4-FFF2-40B4-BE49-F238E27FC236}">
                <a16:creationId xmlns:a16="http://schemas.microsoft.com/office/drawing/2014/main" id="{8889BA4B-D7DC-4CD9-9B21-8CC9CA0E2A7D}"/>
              </a:ext>
            </a:extLst>
          </p:cNvPr>
          <p:cNvSpPr/>
          <p:nvPr/>
        </p:nvSpPr>
        <p:spPr>
          <a:xfrm>
            <a:off x="636449" y="1869298"/>
            <a:ext cx="8189328" cy="646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Franklin Gothic Book" panose="020B0503020102020204"/>
            </a:endParaRPr>
          </a:p>
        </p:txBody>
      </p:sp>
      <p:sp>
        <p:nvSpPr>
          <p:cNvPr id="24" name="TextBox 23">
            <a:extLst>
              <a:ext uri="{FF2B5EF4-FFF2-40B4-BE49-F238E27FC236}">
                <a16:creationId xmlns:a16="http://schemas.microsoft.com/office/drawing/2014/main" id="{7507BD8A-71BC-4FAD-9DCA-A06A5425809A}"/>
              </a:ext>
            </a:extLst>
          </p:cNvPr>
          <p:cNvSpPr txBox="1"/>
          <p:nvPr/>
        </p:nvSpPr>
        <p:spPr>
          <a:xfrm>
            <a:off x="4865772" y="2680234"/>
            <a:ext cx="1835850" cy="2169825"/>
          </a:xfrm>
          <a:prstGeom prst="rect">
            <a:avLst/>
          </a:prstGeom>
          <a:noFill/>
        </p:spPr>
        <p:txBody>
          <a:bodyPr wrap="square" rtlCol="0">
            <a:spAutoFit/>
          </a:bodyPr>
          <a:lstStyle/>
          <a:p>
            <a:pPr defTabSz="457200">
              <a:spcBef>
                <a:spcPts val="600"/>
              </a:spcBef>
              <a:buClr>
                <a:srgbClr val="00AEEF"/>
              </a:buClr>
              <a:defRPr/>
            </a:pPr>
            <a:r>
              <a:rPr lang="en-US" sz="1400" dirty="0">
                <a:solidFill>
                  <a:srgbClr val="00AEEF"/>
                </a:solidFill>
                <a:latin typeface="Franklin Gothic Medium"/>
              </a:rPr>
              <a:t>&gt; </a:t>
            </a:r>
            <a:r>
              <a:rPr lang="en-US" sz="1300" dirty="0">
                <a:solidFill>
                  <a:srgbClr val="5A6771"/>
                </a:solidFill>
                <a:latin typeface="Franklin Gothic Medium"/>
              </a:rPr>
              <a:t>Do you offer custom solutions?</a:t>
            </a:r>
          </a:p>
          <a:p>
            <a:pPr defTabSz="457200">
              <a:spcBef>
                <a:spcPts val="600"/>
              </a:spcBef>
              <a:buClr>
                <a:srgbClr val="00AEEF"/>
              </a:buClr>
              <a:defRPr/>
            </a:pPr>
            <a:r>
              <a:rPr lang="en-US" sz="1400" dirty="0">
                <a:solidFill>
                  <a:srgbClr val="00AEEF"/>
                </a:solidFill>
                <a:latin typeface="Franklin Gothic Medium"/>
              </a:rPr>
              <a:t>&gt; </a:t>
            </a:r>
            <a:r>
              <a:rPr lang="en-US" sz="1300" dirty="0">
                <a:solidFill>
                  <a:srgbClr val="5A6771"/>
                </a:solidFill>
                <a:latin typeface="Franklin Gothic Medium"/>
              </a:rPr>
              <a:t>Do you use a consultative approach to identifying specific needs for my network?</a:t>
            </a:r>
          </a:p>
          <a:p>
            <a:pPr defTabSz="457200">
              <a:spcBef>
                <a:spcPts val="600"/>
              </a:spcBef>
              <a:buClr>
                <a:srgbClr val="00AEEF"/>
              </a:buClr>
              <a:defRPr/>
            </a:pPr>
            <a:r>
              <a:rPr lang="en-US" sz="1400" dirty="0">
                <a:solidFill>
                  <a:srgbClr val="00AEEF"/>
                </a:solidFill>
                <a:latin typeface="Franklin Gothic Medium"/>
              </a:rPr>
              <a:t>&gt; </a:t>
            </a:r>
            <a:r>
              <a:rPr lang="en-US" sz="1300" dirty="0">
                <a:solidFill>
                  <a:srgbClr val="5A6771"/>
                </a:solidFill>
                <a:latin typeface="Franklin Gothic Medium"/>
              </a:rPr>
              <a:t>Are you flexible in your contract terms? </a:t>
            </a:r>
          </a:p>
          <a:p>
            <a:pPr defTabSz="457200">
              <a:spcBef>
                <a:spcPts val="600"/>
              </a:spcBef>
              <a:buClr>
                <a:srgbClr val="00AEEF"/>
              </a:buClr>
              <a:defRPr/>
            </a:pPr>
            <a:endParaRPr lang="en-US" sz="1300" dirty="0">
              <a:solidFill>
                <a:srgbClr val="5A6771"/>
              </a:solidFill>
              <a:latin typeface="Franklin Gothic Medium"/>
            </a:endParaRPr>
          </a:p>
        </p:txBody>
      </p:sp>
      <p:sp>
        <p:nvSpPr>
          <p:cNvPr id="25" name="TextBox 24">
            <a:extLst>
              <a:ext uri="{FF2B5EF4-FFF2-40B4-BE49-F238E27FC236}">
                <a16:creationId xmlns:a16="http://schemas.microsoft.com/office/drawing/2014/main" id="{6EC06D66-2690-460C-81AA-5AEA4057AF66}"/>
              </a:ext>
            </a:extLst>
          </p:cNvPr>
          <p:cNvSpPr txBox="1"/>
          <p:nvPr/>
        </p:nvSpPr>
        <p:spPr>
          <a:xfrm>
            <a:off x="2730162" y="2670095"/>
            <a:ext cx="1696489" cy="1800493"/>
          </a:xfrm>
          <a:prstGeom prst="rect">
            <a:avLst/>
          </a:prstGeom>
          <a:noFill/>
        </p:spPr>
        <p:txBody>
          <a:bodyPr wrap="square" rtlCol="0">
            <a:spAutoFit/>
          </a:bodyPr>
          <a:lstStyle/>
          <a:p>
            <a:pPr defTabSz="457200">
              <a:spcBef>
                <a:spcPts val="600"/>
              </a:spcBef>
              <a:buClr>
                <a:srgbClr val="00AEEF"/>
              </a:buClr>
              <a:defRPr/>
            </a:pPr>
            <a:r>
              <a:rPr lang="en-US" sz="1400" dirty="0">
                <a:solidFill>
                  <a:srgbClr val="00AEEF"/>
                </a:solidFill>
                <a:latin typeface="Franklin Gothic Medium"/>
              </a:rPr>
              <a:t>&gt; </a:t>
            </a:r>
            <a:r>
              <a:rPr lang="en-US" sz="1300" dirty="0">
                <a:solidFill>
                  <a:srgbClr val="5A6771"/>
                </a:solidFill>
                <a:latin typeface="Franklin Gothic Medium"/>
              </a:rPr>
              <a:t>Do you have direct access to the NOC, rather than routing through a queue? </a:t>
            </a:r>
          </a:p>
          <a:p>
            <a:pPr defTabSz="457200">
              <a:spcBef>
                <a:spcPts val="600"/>
              </a:spcBef>
              <a:buClr>
                <a:srgbClr val="00AEEF"/>
              </a:buClr>
              <a:defRPr/>
            </a:pPr>
            <a:r>
              <a:rPr lang="en-US" sz="1400" dirty="0">
                <a:solidFill>
                  <a:srgbClr val="00AEEF"/>
                </a:solidFill>
                <a:latin typeface="Franklin Gothic Medium"/>
              </a:rPr>
              <a:t>&gt; </a:t>
            </a:r>
            <a:r>
              <a:rPr lang="en-US" sz="1300" dirty="0">
                <a:solidFill>
                  <a:srgbClr val="5A6771"/>
                </a:solidFill>
                <a:latin typeface="Franklin Gothic Medium"/>
              </a:rPr>
              <a:t>What is your protocol for rapid, proactive support in an emergency?</a:t>
            </a:r>
          </a:p>
        </p:txBody>
      </p:sp>
      <p:sp>
        <p:nvSpPr>
          <p:cNvPr id="26" name="TextBox 25">
            <a:extLst>
              <a:ext uri="{FF2B5EF4-FFF2-40B4-BE49-F238E27FC236}">
                <a16:creationId xmlns:a16="http://schemas.microsoft.com/office/drawing/2014/main" id="{08F215C7-C141-45EF-A6D2-5A72919D734E}"/>
              </a:ext>
            </a:extLst>
          </p:cNvPr>
          <p:cNvSpPr txBox="1"/>
          <p:nvPr/>
        </p:nvSpPr>
        <p:spPr>
          <a:xfrm>
            <a:off x="6975952" y="2680234"/>
            <a:ext cx="1715941" cy="1877437"/>
          </a:xfrm>
          <a:prstGeom prst="rect">
            <a:avLst/>
          </a:prstGeom>
          <a:noFill/>
        </p:spPr>
        <p:txBody>
          <a:bodyPr wrap="square" rtlCol="0">
            <a:spAutoFit/>
          </a:bodyPr>
          <a:lstStyle/>
          <a:p>
            <a:pPr defTabSz="457200">
              <a:spcBef>
                <a:spcPts val="600"/>
              </a:spcBef>
              <a:buClr>
                <a:srgbClr val="00AEEF"/>
              </a:buClr>
              <a:defRPr/>
            </a:pPr>
            <a:r>
              <a:rPr lang="en-US" sz="1400" dirty="0">
                <a:solidFill>
                  <a:srgbClr val="00AEEF"/>
                </a:solidFill>
                <a:latin typeface="Franklin Gothic Medium"/>
              </a:rPr>
              <a:t>&gt; </a:t>
            </a:r>
            <a:r>
              <a:rPr lang="en-US" sz="1300" dirty="0">
                <a:solidFill>
                  <a:srgbClr val="5A6771"/>
                </a:solidFill>
                <a:latin typeface="Franklin Gothic Medium"/>
              </a:rPr>
              <a:t>Are your solutions scalable for my business needs?</a:t>
            </a:r>
          </a:p>
          <a:p>
            <a:pPr defTabSz="457200">
              <a:spcBef>
                <a:spcPts val="600"/>
              </a:spcBef>
              <a:buClr>
                <a:srgbClr val="00AEEF"/>
              </a:buClr>
              <a:defRPr/>
            </a:pPr>
            <a:r>
              <a:rPr lang="en-US" sz="1400" dirty="0">
                <a:solidFill>
                  <a:srgbClr val="00AEEF"/>
                </a:solidFill>
                <a:latin typeface="Franklin Gothic Medium"/>
              </a:rPr>
              <a:t>&gt; </a:t>
            </a:r>
            <a:r>
              <a:rPr lang="en-US" sz="1300" dirty="0">
                <a:solidFill>
                  <a:srgbClr val="5A6771"/>
                </a:solidFill>
                <a:latin typeface="Franklin Gothic Medium"/>
              </a:rPr>
              <a:t>Are your solutions cost-efficient (no forklift upgrade for more bandwidth)? </a:t>
            </a:r>
          </a:p>
          <a:p>
            <a:pPr defTabSz="457200">
              <a:spcBef>
                <a:spcPts val="600"/>
              </a:spcBef>
              <a:buClr>
                <a:srgbClr val="00AEEF"/>
              </a:buClr>
              <a:defRPr/>
            </a:pPr>
            <a:endParaRPr lang="en-US" sz="1300" dirty="0">
              <a:solidFill>
                <a:srgbClr val="5A6771"/>
              </a:solidFill>
              <a:latin typeface="Franklin Gothic Medium"/>
            </a:endParaRPr>
          </a:p>
        </p:txBody>
      </p:sp>
      <p:sp>
        <p:nvSpPr>
          <p:cNvPr id="27" name="TextBox 26">
            <a:extLst>
              <a:ext uri="{FF2B5EF4-FFF2-40B4-BE49-F238E27FC236}">
                <a16:creationId xmlns:a16="http://schemas.microsoft.com/office/drawing/2014/main" id="{6FDBDA22-BEEC-436E-9DC7-6BB10350975E}"/>
              </a:ext>
            </a:extLst>
          </p:cNvPr>
          <p:cNvSpPr txBox="1"/>
          <p:nvPr/>
        </p:nvSpPr>
        <p:spPr>
          <a:xfrm>
            <a:off x="736635" y="2680233"/>
            <a:ext cx="1696489" cy="1677382"/>
          </a:xfrm>
          <a:prstGeom prst="rect">
            <a:avLst/>
          </a:prstGeom>
          <a:noFill/>
        </p:spPr>
        <p:txBody>
          <a:bodyPr wrap="square" rtlCol="0">
            <a:spAutoFit/>
          </a:bodyPr>
          <a:lstStyle/>
          <a:p>
            <a:pPr defTabSz="457200">
              <a:spcBef>
                <a:spcPts val="600"/>
              </a:spcBef>
              <a:buClr>
                <a:srgbClr val="00AEEF"/>
              </a:buClr>
            </a:pPr>
            <a:r>
              <a:rPr lang="en-US" sz="1400" dirty="0">
                <a:solidFill>
                  <a:srgbClr val="00AEEF"/>
                </a:solidFill>
                <a:latin typeface="Franklin Gothic Medium"/>
              </a:rPr>
              <a:t>&gt; </a:t>
            </a:r>
            <a:r>
              <a:rPr lang="en-US" sz="1300" dirty="0">
                <a:solidFill>
                  <a:srgbClr val="5A6771"/>
                </a:solidFill>
                <a:latin typeface="Franklin Gothic Medium"/>
              </a:rPr>
              <a:t>Do you have unique and diverse routes and points-of-entry? </a:t>
            </a:r>
          </a:p>
          <a:p>
            <a:pPr defTabSz="457200">
              <a:spcBef>
                <a:spcPts val="600"/>
              </a:spcBef>
              <a:buClr>
                <a:srgbClr val="00AEEF"/>
              </a:buClr>
            </a:pPr>
            <a:r>
              <a:rPr lang="en-US" sz="1400" dirty="0">
                <a:solidFill>
                  <a:srgbClr val="00AEEF"/>
                </a:solidFill>
                <a:latin typeface="Franklin Gothic Medium"/>
              </a:rPr>
              <a:t>&gt; </a:t>
            </a:r>
            <a:r>
              <a:rPr lang="en-US" sz="1300" dirty="0">
                <a:solidFill>
                  <a:srgbClr val="5A6771"/>
                </a:solidFill>
                <a:latin typeface="Franklin Gothic Medium"/>
              </a:rPr>
              <a:t>Do you own your network?</a:t>
            </a:r>
          </a:p>
          <a:p>
            <a:pPr defTabSz="457200">
              <a:spcBef>
                <a:spcPts val="600"/>
              </a:spcBef>
              <a:buClr>
                <a:srgbClr val="00AEEF"/>
              </a:buClr>
              <a:defRPr/>
            </a:pPr>
            <a:endParaRPr lang="en-US" sz="1300" dirty="0">
              <a:solidFill>
                <a:srgbClr val="5A6771"/>
              </a:solidFill>
              <a:latin typeface="Franklin Gothic Medium"/>
            </a:endParaRPr>
          </a:p>
        </p:txBody>
      </p:sp>
      <p:cxnSp>
        <p:nvCxnSpPr>
          <p:cNvPr id="28" name="Straight Connector 27">
            <a:extLst>
              <a:ext uri="{FF2B5EF4-FFF2-40B4-BE49-F238E27FC236}">
                <a16:creationId xmlns:a16="http://schemas.microsoft.com/office/drawing/2014/main" id="{82378AA2-9F0C-44C9-BBAF-371ED2B2252E}"/>
              </a:ext>
            </a:extLst>
          </p:cNvPr>
          <p:cNvCxnSpPr>
            <a:cxnSpLocks/>
          </p:cNvCxnSpPr>
          <p:nvPr/>
        </p:nvCxnSpPr>
        <p:spPr>
          <a:xfrm>
            <a:off x="2615236" y="2034570"/>
            <a:ext cx="0" cy="2449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D3B9D6F-F342-4D3C-A422-25607AF8D1CE}"/>
              </a:ext>
            </a:extLst>
          </p:cNvPr>
          <p:cNvCxnSpPr>
            <a:cxnSpLocks/>
          </p:cNvCxnSpPr>
          <p:nvPr/>
        </p:nvCxnSpPr>
        <p:spPr>
          <a:xfrm>
            <a:off x="4743914" y="2034570"/>
            <a:ext cx="0" cy="24177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E1A6500-E08A-4E3F-A5A2-5AA8323840A2}"/>
              </a:ext>
            </a:extLst>
          </p:cNvPr>
          <p:cNvCxnSpPr>
            <a:cxnSpLocks/>
          </p:cNvCxnSpPr>
          <p:nvPr/>
        </p:nvCxnSpPr>
        <p:spPr>
          <a:xfrm>
            <a:off x="6842066" y="2034570"/>
            <a:ext cx="0" cy="2449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5E450B-9202-4442-A97A-8C101BF1A3EE}"/>
              </a:ext>
            </a:extLst>
          </p:cNvPr>
          <p:cNvSpPr txBox="1"/>
          <p:nvPr/>
        </p:nvSpPr>
        <p:spPr>
          <a:xfrm>
            <a:off x="1076371" y="1886393"/>
            <a:ext cx="1101904" cy="584775"/>
          </a:xfrm>
          <a:prstGeom prst="rect">
            <a:avLst/>
          </a:prstGeom>
          <a:noFill/>
        </p:spPr>
        <p:txBody>
          <a:bodyPr wrap="none" rtlCol="0">
            <a:spAutoFit/>
          </a:bodyPr>
          <a:lstStyle/>
          <a:p>
            <a:pPr algn="ctr" defTabSz="457200"/>
            <a:r>
              <a:rPr lang="en-US" sz="1600" dirty="0">
                <a:solidFill>
                  <a:prstClr val="white"/>
                </a:solidFill>
                <a:latin typeface="Franklin Gothic Medium" panose="020B0603020102020204"/>
              </a:rPr>
              <a:t>LARGEST </a:t>
            </a:r>
            <a:br>
              <a:rPr lang="en-US" sz="1600" dirty="0">
                <a:solidFill>
                  <a:prstClr val="white"/>
                </a:solidFill>
                <a:latin typeface="Franklin Gothic Medium" panose="020B0603020102020204"/>
              </a:rPr>
            </a:br>
            <a:r>
              <a:rPr lang="en-US" sz="1600" dirty="0">
                <a:solidFill>
                  <a:prstClr val="white"/>
                </a:solidFill>
                <a:latin typeface="Franklin Gothic Medium" panose="020B0603020102020204"/>
              </a:rPr>
              <a:t>NETWORK</a:t>
            </a:r>
          </a:p>
        </p:txBody>
      </p:sp>
      <p:sp>
        <p:nvSpPr>
          <p:cNvPr id="32" name="TextBox 31">
            <a:extLst>
              <a:ext uri="{FF2B5EF4-FFF2-40B4-BE49-F238E27FC236}">
                <a16:creationId xmlns:a16="http://schemas.microsoft.com/office/drawing/2014/main" id="{8B7180D9-8FB2-4B01-95E1-EBE97ADBDE29}"/>
              </a:ext>
            </a:extLst>
          </p:cNvPr>
          <p:cNvSpPr txBox="1"/>
          <p:nvPr/>
        </p:nvSpPr>
        <p:spPr>
          <a:xfrm>
            <a:off x="2875254" y="1890564"/>
            <a:ext cx="1595886" cy="584775"/>
          </a:xfrm>
          <a:prstGeom prst="rect">
            <a:avLst/>
          </a:prstGeom>
          <a:noFill/>
        </p:spPr>
        <p:txBody>
          <a:bodyPr wrap="none" rtlCol="0">
            <a:spAutoFit/>
          </a:bodyPr>
          <a:lstStyle/>
          <a:p>
            <a:pPr algn="ctr" defTabSz="457200"/>
            <a:r>
              <a:rPr lang="en-US" sz="1600" dirty="0">
                <a:solidFill>
                  <a:prstClr val="white"/>
                </a:solidFill>
                <a:latin typeface="Franklin Gothic Medium" panose="020B0603020102020204"/>
              </a:rPr>
              <a:t>UNPARALLELED</a:t>
            </a:r>
          </a:p>
          <a:p>
            <a:pPr algn="ctr" defTabSz="457200"/>
            <a:r>
              <a:rPr lang="en-US" sz="1600" dirty="0">
                <a:solidFill>
                  <a:prstClr val="white"/>
                </a:solidFill>
                <a:latin typeface="Franklin Gothic Medium" panose="020B0603020102020204"/>
              </a:rPr>
              <a:t>RELIABILITY </a:t>
            </a:r>
          </a:p>
        </p:txBody>
      </p:sp>
      <p:sp>
        <p:nvSpPr>
          <p:cNvPr id="33" name="TextBox 32">
            <a:extLst>
              <a:ext uri="{FF2B5EF4-FFF2-40B4-BE49-F238E27FC236}">
                <a16:creationId xmlns:a16="http://schemas.microsoft.com/office/drawing/2014/main" id="{641026C4-D535-4D77-8F8A-B68C3F33E636}"/>
              </a:ext>
            </a:extLst>
          </p:cNvPr>
          <p:cNvSpPr txBox="1"/>
          <p:nvPr/>
        </p:nvSpPr>
        <p:spPr>
          <a:xfrm>
            <a:off x="4807956" y="1879437"/>
            <a:ext cx="1995162" cy="584775"/>
          </a:xfrm>
          <a:prstGeom prst="rect">
            <a:avLst/>
          </a:prstGeom>
          <a:noFill/>
        </p:spPr>
        <p:txBody>
          <a:bodyPr wrap="none" rtlCol="0">
            <a:spAutoFit/>
          </a:bodyPr>
          <a:lstStyle/>
          <a:p>
            <a:pPr algn="ctr" defTabSz="457200"/>
            <a:r>
              <a:rPr lang="en-US" sz="1600" dirty="0">
                <a:solidFill>
                  <a:prstClr val="white"/>
                </a:solidFill>
                <a:latin typeface="Franklin Gothic Medium" panose="020B0603020102020204"/>
              </a:rPr>
              <a:t>CUSTOMER-CENTRIC</a:t>
            </a:r>
            <a:br>
              <a:rPr lang="en-US" sz="1600" dirty="0">
                <a:solidFill>
                  <a:prstClr val="white"/>
                </a:solidFill>
                <a:latin typeface="Franklin Gothic Medium" panose="020B0603020102020204"/>
              </a:rPr>
            </a:br>
            <a:r>
              <a:rPr lang="en-US" sz="1600" dirty="0">
                <a:solidFill>
                  <a:prstClr val="white"/>
                </a:solidFill>
                <a:latin typeface="Franklin Gothic Medium" panose="020B0603020102020204"/>
              </a:rPr>
              <a:t>SOLUTIONS</a:t>
            </a:r>
          </a:p>
        </p:txBody>
      </p:sp>
      <p:sp>
        <p:nvSpPr>
          <p:cNvPr id="34" name="TextBox 33">
            <a:extLst>
              <a:ext uri="{FF2B5EF4-FFF2-40B4-BE49-F238E27FC236}">
                <a16:creationId xmlns:a16="http://schemas.microsoft.com/office/drawing/2014/main" id="{009F8D80-074B-4415-91FB-8D7155987AB0}"/>
              </a:ext>
            </a:extLst>
          </p:cNvPr>
          <p:cNvSpPr txBox="1"/>
          <p:nvPr/>
        </p:nvSpPr>
        <p:spPr>
          <a:xfrm>
            <a:off x="6986511" y="1890563"/>
            <a:ext cx="1664366" cy="584775"/>
          </a:xfrm>
          <a:prstGeom prst="rect">
            <a:avLst/>
          </a:prstGeom>
          <a:noFill/>
        </p:spPr>
        <p:txBody>
          <a:bodyPr wrap="none" rtlCol="0">
            <a:spAutoFit/>
          </a:bodyPr>
          <a:lstStyle/>
          <a:p>
            <a:pPr algn="ctr" defTabSz="457200"/>
            <a:r>
              <a:rPr lang="en-US" sz="1600" dirty="0">
                <a:solidFill>
                  <a:prstClr val="white"/>
                </a:solidFill>
                <a:latin typeface="Franklin Gothic Medium" panose="020B0603020102020204"/>
              </a:rPr>
              <a:t>DEMONSTRATED</a:t>
            </a:r>
          </a:p>
          <a:p>
            <a:pPr algn="ctr" defTabSz="457200"/>
            <a:r>
              <a:rPr lang="en-US" sz="1600" dirty="0">
                <a:solidFill>
                  <a:prstClr val="white"/>
                </a:solidFill>
                <a:latin typeface="Franklin Gothic Medium" panose="020B0603020102020204"/>
              </a:rPr>
              <a:t>INNOVATION </a:t>
            </a:r>
          </a:p>
        </p:txBody>
      </p:sp>
    </p:spTree>
    <p:extLst>
      <p:ext uri="{BB962C8B-B14F-4D97-AF65-F5344CB8AC3E}">
        <p14:creationId xmlns:p14="http://schemas.microsoft.com/office/powerpoint/2010/main" val="397225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Proposed solution.</a:t>
            </a:r>
          </a:p>
        </p:txBody>
      </p:sp>
      <p:sp>
        <p:nvSpPr>
          <p:cNvPr id="2" name="Slide Number Placeholder 1"/>
          <p:cNvSpPr>
            <a:spLocks noGrp="1"/>
          </p:cNvSpPr>
          <p:nvPr>
            <p:ph type="sldNum" sz="quarter" idx="12"/>
          </p:nvPr>
        </p:nvSpPr>
        <p:spPr/>
        <p:txBody>
          <a:bodyPr/>
          <a:lstStyle/>
          <a:p>
            <a:fld id="{CA217CA2-108F-D246-B7E4-F65166CF0311}" type="slidenum">
              <a:rPr lang="en-US" smtClean="0"/>
              <a:pPr/>
              <a:t>16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72774134"/>
              </p:ext>
            </p:extLst>
          </p:nvPr>
        </p:nvGraphicFramePr>
        <p:xfrm>
          <a:off x="654957" y="1625600"/>
          <a:ext cx="10402511" cy="3794760"/>
        </p:xfrm>
        <a:graphic>
          <a:graphicData uri="http://schemas.openxmlformats.org/drawingml/2006/table">
            <a:tbl>
              <a:tblPr firstRow="1" bandRow="1">
                <a:tableStyleId>{5C22544A-7EE6-4342-B048-85BDC9FD1C3A}</a:tableStyleId>
              </a:tblPr>
              <a:tblGrid>
                <a:gridCol w="2506697">
                  <a:extLst>
                    <a:ext uri="{9D8B030D-6E8A-4147-A177-3AD203B41FA5}">
                      <a16:colId xmlns:a16="http://schemas.microsoft.com/office/drawing/2014/main" val="2268608229"/>
                    </a:ext>
                  </a:extLst>
                </a:gridCol>
                <a:gridCol w="3456658">
                  <a:extLst>
                    <a:ext uri="{9D8B030D-6E8A-4147-A177-3AD203B41FA5}">
                      <a16:colId xmlns:a16="http://schemas.microsoft.com/office/drawing/2014/main" val="953858382"/>
                    </a:ext>
                  </a:extLst>
                </a:gridCol>
                <a:gridCol w="1097169">
                  <a:extLst>
                    <a:ext uri="{9D8B030D-6E8A-4147-A177-3AD203B41FA5}">
                      <a16:colId xmlns:a16="http://schemas.microsoft.com/office/drawing/2014/main" val="2896428854"/>
                    </a:ext>
                  </a:extLst>
                </a:gridCol>
                <a:gridCol w="1772558">
                  <a:extLst>
                    <a:ext uri="{9D8B030D-6E8A-4147-A177-3AD203B41FA5}">
                      <a16:colId xmlns:a16="http://schemas.microsoft.com/office/drawing/2014/main" val="2494382927"/>
                    </a:ext>
                  </a:extLst>
                </a:gridCol>
                <a:gridCol w="1569429">
                  <a:extLst>
                    <a:ext uri="{9D8B030D-6E8A-4147-A177-3AD203B41FA5}">
                      <a16:colId xmlns:a16="http://schemas.microsoft.com/office/drawing/2014/main" val="3353408129"/>
                    </a:ext>
                  </a:extLst>
                </a:gridCol>
              </a:tblGrid>
              <a:tr h="370840">
                <a:tc>
                  <a:txBody>
                    <a:bodyPr/>
                    <a:lstStyle/>
                    <a:p>
                      <a:r>
                        <a:rPr lang="en-US" b="0" dirty="0"/>
                        <a:t>Solution</a:t>
                      </a:r>
                    </a:p>
                  </a:txBody>
                  <a:tcPr>
                    <a:solidFill>
                      <a:schemeClr val="accent1"/>
                    </a:solidFill>
                  </a:tcPr>
                </a:tc>
                <a:tc>
                  <a:txBody>
                    <a:bodyPr/>
                    <a:lstStyle/>
                    <a:p>
                      <a:r>
                        <a:rPr lang="en-US" b="0" dirty="0"/>
                        <a:t>Location</a:t>
                      </a:r>
                    </a:p>
                  </a:txBody>
                  <a:tcPr>
                    <a:solidFill>
                      <a:schemeClr val="accent1"/>
                    </a:solidFill>
                  </a:tcPr>
                </a:tc>
                <a:tc>
                  <a:txBody>
                    <a:bodyPr/>
                    <a:lstStyle/>
                    <a:p>
                      <a:r>
                        <a:rPr lang="en-US" b="0" dirty="0"/>
                        <a:t>Term</a:t>
                      </a:r>
                    </a:p>
                  </a:txBody>
                  <a:tcPr>
                    <a:solidFill>
                      <a:schemeClr val="accent1"/>
                    </a:solidFill>
                  </a:tcPr>
                </a:tc>
                <a:tc>
                  <a:txBody>
                    <a:bodyPr/>
                    <a:lstStyle/>
                    <a:p>
                      <a:r>
                        <a:rPr lang="en-US" b="0" dirty="0"/>
                        <a:t>NRC</a:t>
                      </a:r>
                    </a:p>
                  </a:txBody>
                  <a:tcPr>
                    <a:solidFill>
                      <a:schemeClr val="accent1"/>
                    </a:solidFill>
                  </a:tcPr>
                </a:tc>
                <a:tc>
                  <a:txBody>
                    <a:bodyPr/>
                    <a:lstStyle/>
                    <a:p>
                      <a:r>
                        <a:rPr lang="en-US" b="0" dirty="0"/>
                        <a:t>MRC</a:t>
                      </a:r>
                    </a:p>
                  </a:txBody>
                  <a:tcPr>
                    <a:solidFill>
                      <a:schemeClr val="accent1"/>
                    </a:solidFill>
                  </a:tcPr>
                </a:tc>
                <a:extLst>
                  <a:ext uri="{0D108BD9-81ED-4DB2-BD59-A6C34878D82A}">
                    <a16:rowId xmlns:a16="http://schemas.microsoft.com/office/drawing/2014/main" val="2516359216"/>
                  </a:ext>
                </a:extLst>
              </a:tr>
              <a:tr h="370840">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r>
                        <a:rPr lang="en-US" sz="1600" dirty="0">
                          <a:solidFill>
                            <a:schemeClr val="accent1"/>
                          </a:solidFill>
                        </a:rPr>
                        <a:t>$</a:t>
                      </a:r>
                    </a:p>
                  </a:txBody>
                  <a:tcPr>
                    <a:solidFill>
                      <a:schemeClr val="bg1">
                        <a:lumMod val="95000"/>
                      </a:schemeClr>
                    </a:solidFill>
                  </a:tcPr>
                </a:tc>
                <a:tc>
                  <a:txBody>
                    <a:bodyPr/>
                    <a:lstStyle/>
                    <a:p>
                      <a:r>
                        <a:rPr lang="en-US" sz="1600" dirty="0">
                          <a:solidFill>
                            <a:schemeClr val="accent1"/>
                          </a:solidFill>
                        </a:rPr>
                        <a:t>$</a:t>
                      </a:r>
                    </a:p>
                  </a:txBody>
                  <a:tcPr>
                    <a:solidFill>
                      <a:schemeClr val="bg1">
                        <a:lumMod val="95000"/>
                      </a:schemeClr>
                    </a:solidFill>
                  </a:tcPr>
                </a:tc>
                <a:extLst>
                  <a:ext uri="{0D108BD9-81ED-4DB2-BD59-A6C34878D82A}">
                    <a16:rowId xmlns:a16="http://schemas.microsoft.com/office/drawing/2014/main" val="3905383777"/>
                  </a:ext>
                </a:extLst>
              </a:tr>
              <a:tr h="370840">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extLst>
                  <a:ext uri="{0D108BD9-81ED-4DB2-BD59-A6C34878D82A}">
                    <a16:rowId xmlns:a16="http://schemas.microsoft.com/office/drawing/2014/main" val="733193593"/>
                  </a:ext>
                </a:extLst>
              </a:tr>
              <a:tr h="370840">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extLst>
                  <a:ext uri="{0D108BD9-81ED-4DB2-BD59-A6C34878D82A}">
                    <a16:rowId xmlns:a16="http://schemas.microsoft.com/office/drawing/2014/main" val="574691839"/>
                  </a:ext>
                </a:extLst>
              </a:tr>
              <a:tr h="370840">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extLst>
                  <a:ext uri="{0D108BD9-81ED-4DB2-BD59-A6C34878D82A}">
                    <a16:rowId xmlns:a16="http://schemas.microsoft.com/office/drawing/2014/main" val="3528964147"/>
                  </a:ext>
                </a:extLst>
              </a:tr>
              <a:tr h="370840">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extLst>
                  <a:ext uri="{0D108BD9-81ED-4DB2-BD59-A6C34878D82A}">
                    <a16:rowId xmlns:a16="http://schemas.microsoft.com/office/drawing/2014/main" val="2349139132"/>
                  </a:ext>
                </a:extLst>
              </a:tr>
              <a:tr h="370840">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extLst>
                  <a:ext uri="{0D108BD9-81ED-4DB2-BD59-A6C34878D82A}">
                    <a16:rowId xmlns:a16="http://schemas.microsoft.com/office/drawing/2014/main" val="1533616721"/>
                  </a:ext>
                </a:extLst>
              </a:tr>
              <a:tr h="370840">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extLst>
                  <a:ext uri="{0D108BD9-81ED-4DB2-BD59-A6C34878D82A}">
                    <a16:rowId xmlns:a16="http://schemas.microsoft.com/office/drawing/2014/main" val="3908704180"/>
                  </a:ext>
                </a:extLst>
              </a:tr>
              <a:tr h="370840">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endParaRPr lang="en-US" sz="1600" dirty="0"/>
                    </a:p>
                  </a:txBody>
                  <a:tcPr>
                    <a:solidFill>
                      <a:schemeClr val="bg1">
                        <a:lumMod val="95000"/>
                      </a:schemeClr>
                    </a:solidFill>
                  </a:tcPr>
                </a:tc>
                <a:extLst>
                  <a:ext uri="{0D108BD9-81ED-4DB2-BD59-A6C34878D82A}">
                    <a16:rowId xmlns:a16="http://schemas.microsoft.com/office/drawing/2014/main" val="897833794"/>
                  </a:ext>
                </a:extLst>
              </a:tr>
              <a:tr h="370840">
                <a:tc>
                  <a:txBody>
                    <a:bodyPr/>
                    <a:lstStyle/>
                    <a:p>
                      <a:r>
                        <a:rPr lang="en-US" sz="1600" dirty="0">
                          <a:solidFill>
                            <a:schemeClr val="accent1"/>
                          </a:solidFill>
                        </a:rPr>
                        <a:t>Total Charges</a:t>
                      </a:r>
                    </a:p>
                  </a:txBody>
                  <a:tcPr>
                    <a:solidFill>
                      <a:schemeClr val="bg1">
                        <a:lumMod val="95000"/>
                      </a:schemeClr>
                    </a:solidFill>
                  </a:tcPr>
                </a:tc>
                <a:tc>
                  <a:txBody>
                    <a:bodyPr/>
                    <a:lstStyle/>
                    <a:p>
                      <a:endParaRPr lang="en-US" sz="1600" dirty="0">
                        <a:solidFill>
                          <a:schemeClr val="accent1"/>
                        </a:solidFill>
                      </a:endParaRPr>
                    </a:p>
                  </a:txBody>
                  <a:tcPr>
                    <a:solidFill>
                      <a:schemeClr val="bg1">
                        <a:lumMod val="95000"/>
                      </a:schemeClr>
                    </a:solidFill>
                  </a:tcPr>
                </a:tc>
                <a:tc>
                  <a:txBody>
                    <a:bodyPr/>
                    <a:lstStyle/>
                    <a:p>
                      <a:endParaRPr lang="en-US" sz="1600" dirty="0">
                        <a:solidFill>
                          <a:schemeClr val="accent1"/>
                        </a:solidFill>
                      </a:endParaRPr>
                    </a:p>
                  </a:txBody>
                  <a:tcPr>
                    <a:solidFill>
                      <a:schemeClr val="bg1">
                        <a:lumMod val="95000"/>
                      </a:schemeClr>
                    </a:solidFill>
                  </a:tcPr>
                </a:tc>
                <a:tc>
                  <a:txBody>
                    <a:bodyPr/>
                    <a:lstStyle/>
                    <a:p>
                      <a:r>
                        <a:rPr lang="en-US" sz="1600" dirty="0">
                          <a:solidFill>
                            <a:schemeClr val="accent1"/>
                          </a:solidFill>
                        </a:rPr>
                        <a:t>$</a:t>
                      </a:r>
                    </a:p>
                  </a:txBody>
                  <a:tcPr>
                    <a:solidFill>
                      <a:schemeClr val="bg1">
                        <a:lumMod val="95000"/>
                      </a:schemeClr>
                    </a:solidFill>
                  </a:tcPr>
                </a:tc>
                <a:tc>
                  <a:txBody>
                    <a:bodyPr/>
                    <a:lstStyle/>
                    <a:p>
                      <a:r>
                        <a:rPr lang="en-US" sz="1600" dirty="0">
                          <a:solidFill>
                            <a:schemeClr val="accent1"/>
                          </a:solidFill>
                        </a:rPr>
                        <a:t>$</a:t>
                      </a:r>
                    </a:p>
                  </a:txBody>
                  <a:tcPr>
                    <a:solidFill>
                      <a:schemeClr val="bg1">
                        <a:lumMod val="95000"/>
                      </a:schemeClr>
                    </a:solidFill>
                  </a:tcPr>
                </a:tc>
                <a:extLst>
                  <a:ext uri="{0D108BD9-81ED-4DB2-BD59-A6C34878D82A}">
                    <a16:rowId xmlns:a16="http://schemas.microsoft.com/office/drawing/2014/main" val="4162286776"/>
                  </a:ext>
                </a:extLst>
              </a:tr>
            </a:tbl>
          </a:graphicData>
        </a:graphic>
      </p:graphicFrame>
    </p:spTree>
    <p:extLst>
      <p:ext uri="{BB962C8B-B14F-4D97-AF65-F5344CB8AC3E}">
        <p14:creationId xmlns:p14="http://schemas.microsoft.com/office/powerpoint/2010/main" val="358167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44274" y="6222069"/>
            <a:ext cx="248784" cy="175035"/>
          </a:xfrm>
        </p:spPr>
        <p:txBody>
          <a:bodyPr/>
          <a:lstStyle/>
          <a:p>
            <a:fld id="{CA217CA2-108F-D246-B7E4-F65166CF0311}" type="slidenum">
              <a:rPr lang="en-US" smtClean="0"/>
              <a:pPr/>
              <a:t>2</a:t>
            </a:fld>
            <a:endParaRPr lang="en-US" dirty="0"/>
          </a:p>
        </p:txBody>
      </p:sp>
      <p:sp>
        <p:nvSpPr>
          <p:cNvPr id="4" name="Rectangle 3"/>
          <p:cNvSpPr/>
          <p:nvPr/>
        </p:nvSpPr>
        <p:spPr>
          <a:xfrm>
            <a:off x="649213" y="358679"/>
            <a:ext cx="8744880" cy="1148904"/>
          </a:xfrm>
          <a:prstGeom prst="rect">
            <a:avLst/>
          </a:prstGeom>
        </p:spPr>
        <p:txBody>
          <a:bodyPr wrap="square" lIns="0" tIns="0" rIns="0" bIns="0">
            <a:spAutoFit/>
          </a:bodyPr>
          <a:lstStyle/>
          <a:p>
            <a:r>
              <a:rPr lang="en-US" sz="3733" dirty="0">
                <a:solidFill>
                  <a:schemeClr val="bg2"/>
                </a:solidFill>
                <a:latin typeface="Georgia"/>
                <a:cs typeface="Georgia"/>
              </a:rPr>
              <a:t>Our </a:t>
            </a:r>
            <a:r>
              <a:rPr lang="en-US" sz="3733" dirty="0">
                <a:solidFill>
                  <a:schemeClr val="tx2"/>
                </a:solidFill>
                <a:latin typeface="Georgia"/>
                <a:cs typeface="Georgia"/>
              </a:rPr>
              <a:t>strength </a:t>
            </a:r>
            <a:r>
              <a:rPr lang="en-US" sz="3733" dirty="0">
                <a:solidFill>
                  <a:schemeClr val="bg2"/>
                </a:solidFill>
                <a:latin typeface="Georgia"/>
                <a:cs typeface="Georgia"/>
              </a:rPr>
              <a:t>and</a:t>
            </a:r>
            <a:r>
              <a:rPr lang="en-US" sz="3733" dirty="0">
                <a:solidFill>
                  <a:schemeClr val="tx2"/>
                </a:solidFill>
                <a:latin typeface="Georgia"/>
                <a:cs typeface="Georgia"/>
              </a:rPr>
              <a:t> stability </a:t>
            </a:r>
            <a:r>
              <a:rPr lang="en-US" sz="3733" dirty="0">
                <a:solidFill>
                  <a:schemeClr val="bg2"/>
                </a:solidFill>
                <a:latin typeface="Georgia"/>
                <a:cs typeface="Georgia"/>
              </a:rPr>
              <a:t>help us deliver long-term value. </a:t>
            </a:r>
            <a:endParaRPr lang="en-US" sz="3733" dirty="0">
              <a:solidFill>
                <a:schemeClr val="tx2"/>
              </a:solidFill>
              <a:latin typeface="Georgia"/>
              <a:cs typeface="Georgia"/>
            </a:endParaRPr>
          </a:p>
        </p:txBody>
      </p:sp>
      <p:sp>
        <p:nvSpPr>
          <p:cNvPr id="5" name="Rectangle 4"/>
          <p:cNvSpPr/>
          <p:nvPr/>
        </p:nvSpPr>
        <p:spPr>
          <a:xfrm>
            <a:off x="649212" y="2544162"/>
            <a:ext cx="2476753" cy="24863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extBox 5"/>
          <p:cNvSpPr txBox="1"/>
          <p:nvPr/>
        </p:nvSpPr>
        <p:spPr>
          <a:xfrm>
            <a:off x="709086" y="2809909"/>
            <a:ext cx="2255212" cy="574003"/>
          </a:xfrm>
          <a:prstGeom prst="rect">
            <a:avLst/>
          </a:prstGeom>
          <a:noFill/>
        </p:spPr>
        <p:txBody>
          <a:bodyPr wrap="square" rtlCol="0">
            <a:spAutoFit/>
          </a:bodyPr>
          <a:lstStyle/>
          <a:p>
            <a:pPr>
              <a:lnSpc>
                <a:spcPts val="3733"/>
              </a:lnSpc>
            </a:pPr>
            <a:r>
              <a:rPr lang="en-US" sz="4267" dirty="0">
                <a:solidFill>
                  <a:schemeClr val="accent4"/>
                </a:solidFill>
                <a:cs typeface="Georgia"/>
              </a:rPr>
              <a:t>$5.8B</a:t>
            </a:r>
          </a:p>
        </p:txBody>
      </p:sp>
      <p:sp>
        <p:nvSpPr>
          <p:cNvPr id="7" name="TextBox 6"/>
          <p:cNvSpPr txBox="1"/>
          <p:nvPr/>
        </p:nvSpPr>
        <p:spPr>
          <a:xfrm>
            <a:off x="709086" y="3321094"/>
            <a:ext cx="2255212" cy="335989"/>
          </a:xfrm>
          <a:prstGeom prst="rect">
            <a:avLst/>
          </a:prstGeom>
          <a:noFill/>
        </p:spPr>
        <p:txBody>
          <a:bodyPr wrap="square" rtlCol="0">
            <a:spAutoFit/>
          </a:bodyPr>
          <a:lstStyle/>
          <a:p>
            <a:pPr>
              <a:lnSpc>
                <a:spcPts val="1867"/>
              </a:lnSpc>
            </a:pPr>
            <a:r>
              <a:rPr lang="en-US" sz="1867" dirty="0">
                <a:solidFill>
                  <a:schemeClr val="bg2"/>
                </a:solidFill>
                <a:cs typeface="Georgia"/>
              </a:rPr>
              <a:t>annual revenue</a:t>
            </a:r>
            <a:r>
              <a:rPr lang="en-US" sz="1867" baseline="20000" dirty="0">
                <a:solidFill>
                  <a:schemeClr val="bg2"/>
                </a:solidFill>
                <a:cs typeface="Georgia"/>
              </a:rPr>
              <a:t>1</a:t>
            </a:r>
            <a:endParaRPr lang="en-US" sz="1867" dirty="0">
              <a:solidFill>
                <a:schemeClr val="bg2"/>
              </a:solidFill>
              <a:cs typeface="Georgia"/>
            </a:endParaRPr>
          </a:p>
        </p:txBody>
      </p:sp>
      <p:sp>
        <p:nvSpPr>
          <p:cNvPr id="8" name="Rectangle 7"/>
          <p:cNvSpPr/>
          <p:nvPr/>
        </p:nvSpPr>
        <p:spPr>
          <a:xfrm>
            <a:off x="3362292" y="2544162"/>
            <a:ext cx="2478613" cy="248346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TextBox 8"/>
          <p:cNvSpPr txBox="1"/>
          <p:nvPr/>
        </p:nvSpPr>
        <p:spPr>
          <a:xfrm>
            <a:off x="3410677" y="2809908"/>
            <a:ext cx="2542171" cy="1041311"/>
          </a:xfrm>
          <a:prstGeom prst="rect">
            <a:avLst/>
          </a:prstGeom>
          <a:noFill/>
        </p:spPr>
        <p:txBody>
          <a:bodyPr wrap="square" rtlCol="0">
            <a:spAutoFit/>
          </a:bodyPr>
          <a:lstStyle/>
          <a:p>
            <a:pPr>
              <a:lnSpc>
                <a:spcPts val="3733"/>
              </a:lnSpc>
            </a:pPr>
            <a:r>
              <a:rPr lang="uk-UA" sz="4267" dirty="0">
                <a:solidFill>
                  <a:schemeClr val="accent4"/>
                </a:solidFill>
                <a:cs typeface="Georgia"/>
              </a:rPr>
              <a:t>NYSE S&amp;P 500</a:t>
            </a:r>
            <a:endParaRPr lang="en-US" sz="4267" dirty="0">
              <a:solidFill>
                <a:schemeClr val="accent4"/>
              </a:solidFill>
              <a:cs typeface="Georgia"/>
            </a:endParaRPr>
          </a:p>
        </p:txBody>
      </p:sp>
      <p:sp>
        <p:nvSpPr>
          <p:cNvPr id="10" name="TextBox 9"/>
          <p:cNvSpPr txBox="1"/>
          <p:nvPr/>
        </p:nvSpPr>
        <p:spPr>
          <a:xfrm>
            <a:off x="3410678" y="3759386"/>
            <a:ext cx="2255212" cy="335989"/>
          </a:xfrm>
          <a:prstGeom prst="rect">
            <a:avLst/>
          </a:prstGeom>
          <a:noFill/>
        </p:spPr>
        <p:txBody>
          <a:bodyPr wrap="square" rtlCol="0">
            <a:spAutoFit/>
          </a:bodyPr>
          <a:lstStyle/>
          <a:p>
            <a:pPr>
              <a:lnSpc>
                <a:spcPts val="1867"/>
              </a:lnSpc>
            </a:pPr>
            <a:r>
              <a:rPr lang="en-US" sz="1867" dirty="0">
                <a:solidFill>
                  <a:schemeClr val="bg2"/>
                </a:solidFill>
                <a:cs typeface="Georgia"/>
              </a:rPr>
              <a:t>company</a:t>
            </a:r>
          </a:p>
        </p:txBody>
      </p:sp>
      <p:sp>
        <p:nvSpPr>
          <p:cNvPr id="11" name="Rectangle 10"/>
          <p:cNvSpPr/>
          <p:nvPr/>
        </p:nvSpPr>
        <p:spPr>
          <a:xfrm>
            <a:off x="6077235" y="2544162"/>
            <a:ext cx="2478613" cy="248346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TextBox 11"/>
          <p:cNvSpPr txBox="1"/>
          <p:nvPr/>
        </p:nvSpPr>
        <p:spPr>
          <a:xfrm>
            <a:off x="6125620" y="2809908"/>
            <a:ext cx="2195272" cy="589777"/>
          </a:xfrm>
          <a:prstGeom prst="rect">
            <a:avLst/>
          </a:prstGeom>
          <a:noFill/>
        </p:spPr>
        <p:txBody>
          <a:bodyPr wrap="square" rtlCol="0">
            <a:spAutoFit/>
          </a:bodyPr>
          <a:lstStyle/>
          <a:p>
            <a:pPr>
              <a:lnSpc>
                <a:spcPts val="3733"/>
              </a:lnSpc>
            </a:pPr>
            <a:r>
              <a:rPr lang="en-US" sz="4270" dirty="0">
                <a:solidFill>
                  <a:schemeClr val="accent4"/>
                </a:solidFill>
                <a:cs typeface="Georgia"/>
              </a:rPr>
              <a:t>9,000+</a:t>
            </a:r>
          </a:p>
        </p:txBody>
      </p:sp>
      <p:sp>
        <p:nvSpPr>
          <p:cNvPr id="13" name="TextBox 12"/>
          <p:cNvSpPr txBox="1"/>
          <p:nvPr/>
        </p:nvSpPr>
        <p:spPr>
          <a:xfrm>
            <a:off x="6095650" y="3383911"/>
            <a:ext cx="2255212" cy="579646"/>
          </a:xfrm>
          <a:prstGeom prst="rect">
            <a:avLst/>
          </a:prstGeom>
          <a:noFill/>
        </p:spPr>
        <p:txBody>
          <a:bodyPr wrap="square" rtlCol="0">
            <a:spAutoFit/>
          </a:bodyPr>
          <a:lstStyle/>
          <a:p>
            <a:pPr>
              <a:lnSpc>
                <a:spcPts val="1867"/>
              </a:lnSpc>
            </a:pPr>
            <a:r>
              <a:rPr lang="en-US" sz="1867" dirty="0">
                <a:solidFill>
                  <a:schemeClr val="bg2"/>
                </a:solidFill>
                <a:cs typeface="Georgia"/>
              </a:rPr>
              <a:t>customers—a proven track record. </a:t>
            </a:r>
          </a:p>
        </p:txBody>
      </p:sp>
      <p:sp>
        <p:nvSpPr>
          <p:cNvPr id="14" name="Rectangle 13"/>
          <p:cNvSpPr/>
          <p:nvPr/>
        </p:nvSpPr>
        <p:spPr>
          <a:xfrm>
            <a:off x="8792178" y="2544162"/>
            <a:ext cx="2478613" cy="248346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TextBox 14"/>
          <p:cNvSpPr txBox="1"/>
          <p:nvPr/>
        </p:nvSpPr>
        <p:spPr>
          <a:xfrm>
            <a:off x="8840563" y="2809908"/>
            <a:ext cx="2195272" cy="574132"/>
          </a:xfrm>
          <a:prstGeom prst="rect">
            <a:avLst/>
          </a:prstGeom>
          <a:noFill/>
        </p:spPr>
        <p:txBody>
          <a:bodyPr wrap="square" rtlCol="0">
            <a:spAutoFit/>
          </a:bodyPr>
          <a:lstStyle/>
          <a:p>
            <a:pPr>
              <a:lnSpc>
                <a:spcPts val="3733"/>
              </a:lnSpc>
            </a:pPr>
            <a:r>
              <a:rPr lang="en-US" sz="4270" dirty="0">
                <a:solidFill>
                  <a:schemeClr val="accent4"/>
                </a:solidFill>
                <a:cs typeface="Georgia"/>
              </a:rPr>
              <a:t>25+</a:t>
            </a:r>
          </a:p>
        </p:txBody>
      </p:sp>
      <p:sp>
        <p:nvSpPr>
          <p:cNvPr id="16" name="TextBox 15"/>
          <p:cNvSpPr txBox="1"/>
          <p:nvPr/>
        </p:nvSpPr>
        <p:spPr>
          <a:xfrm>
            <a:off x="8840563" y="3399685"/>
            <a:ext cx="2255212" cy="823302"/>
          </a:xfrm>
          <a:prstGeom prst="rect">
            <a:avLst/>
          </a:prstGeom>
          <a:noFill/>
        </p:spPr>
        <p:txBody>
          <a:bodyPr wrap="square" rtlCol="0">
            <a:spAutoFit/>
          </a:bodyPr>
          <a:lstStyle/>
          <a:p>
            <a:pPr>
              <a:lnSpc>
                <a:spcPts val="1867"/>
              </a:lnSpc>
            </a:pPr>
            <a:r>
              <a:rPr lang="en-US" sz="1867" dirty="0">
                <a:solidFill>
                  <a:schemeClr val="bg2"/>
                </a:solidFill>
                <a:cs typeface="Georgia"/>
              </a:rPr>
              <a:t>years owning and operating network assets.</a:t>
            </a:r>
          </a:p>
        </p:txBody>
      </p:sp>
      <p:sp>
        <p:nvSpPr>
          <p:cNvPr id="17" name="TextBox 16">
            <a:extLst>
              <a:ext uri="{FF2B5EF4-FFF2-40B4-BE49-F238E27FC236}">
                <a16:creationId xmlns:a16="http://schemas.microsoft.com/office/drawing/2014/main" id="{5405DB1C-4EC7-4E7F-BF9A-B58F1CE24AB3}"/>
              </a:ext>
            </a:extLst>
          </p:cNvPr>
          <p:cNvSpPr txBox="1"/>
          <p:nvPr/>
        </p:nvSpPr>
        <p:spPr>
          <a:xfrm>
            <a:off x="649212" y="5762404"/>
            <a:ext cx="1857565" cy="215444"/>
          </a:xfrm>
          <a:prstGeom prst="rect">
            <a:avLst/>
          </a:prstGeom>
          <a:noFill/>
        </p:spPr>
        <p:txBody>
          <a:bodyPr wrap="square" rtlCol="0">
            <a:spAutoFit/>
          </a:bodyPr>
          <a:lstStyle/>
          <a:p>
            <a:r>
              <a:rPr lang="en-US" sz="800" dirty="0">
                <a:solidFill>
                  <a:schemeClr val="bg2"/>
                </a:solidFill>
                <a:cs typeface="Georgia"/>
              </a:rPr>
              <a:t>1. FY2019 net revenue</a:t>
            </a:r>
            <a:endParaRPr lang="en-US" sz="800" dirty="0"/>
          </a:p>
        </p:txBody>
      </p:sp>
    </p:spTree>
    <p:extLst>
      <p:ext uri="{BB962C8B-B14F-4D97-AF65-F5344CB8AC3E}">
        <p14:creationId xmlns:p14="http://schemas.microsoft.com/office/powerpoint/2010/main" val="9712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391476" y="2882401"/>
            <a:ext cx="9917848" cy="0"/>
          </a:xfrm>
          <a:prstGeom prst="line">
            <a:avLst/>
          </a:prstGeom>
          <a:ln w="25400" cap="rnd">
            <a:solidFill>
              <a:schemeClr val="bg2">
                <a:lumMod val="40000"/>
                <a:lumOff val="60000"/>
              </a:schemeClr>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921253" y="2412144"/>
            <a:ext cx="940683" cy="94068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3" name="Rectangle 32"/>
          <p:cNvSpPr/>
          <p:nvPr/>
        </p:nvSpPr>
        <p:spPr>
          <a:xfrm>
            <a:off x="649213" y="358680"/>
            <a:ext cx="10663275" cy="574453"/>
          </a:xfrm>
          <a:prstGeom prst="rect">
            <a:avLst/>
          </a:prstGeom>
        </p:spPr>
        <p:txBody>
          <a:bodyPr wrap="square" lIns="0" tIns="0" rIns="0" bIns="0">
            <a:spAutoFit/>
          </a:bodyPr>
          <a:lstStyle/>
          <a:p>
            <a:r>
              <a:rPr lang="en-US" sz="3733" dirty="0">
                <a:solidFill>
                  <a:schemeClr val="bg2"/>
                </a:solidFill>
                <a:latin typeface="Georgia"/>
                <a:cs typeface="Georgia"/>
              </a:rPr>
              <a:t>A proven </a:t>
            </a:r>
            <a:r>
              <a:rPr lang="en-US" sz="3733" dirty="0">
                <a:solidFill>
                  <a:schemeClr val="tx2"/>
                </a:solidFill>
                <a:latin typeface="Georgia"/>
                <a:cs typeface="Georgia"/>
              </a:rPr>
              <a:t>partner</a:t>
            </a:r>
            <a:r>
              <a:rPr lang="en-US" sz="3733" dirty="0">
                <a:solidFill>
                  <a:schemeClr val="bg2"/>
                </a:solidFill>
                <a:latin typeface="Georgia"/>
                <a:cs typeface="Georgia"/>
              </a:rPr>
              <a:t> can trust. </a:t>
            </a:r>
          </a:p>
        </p:txBody>
      </p:sp>
      <p:sp>
        <p:nvSpPr>
          <p:cNvPr id="24" name="TextBox 23"/>
          <p:cNvSpPr txBox="1"/>
          <p:nvPr/>
        </p:nvSpPr>
        <p:spPr>
          <a:xfrm>
            <a:off x="567401" y="3504875"/>
            <a:ext cx="1648149" cy="584775"/>
          </a:xfrm>
          <a:prstGeom prst="rect">
            <a:avLst/>
          </a:prstGeom>
          <a:noFill/>
        </p:spPr>
        <p:txBody>
          <a:bodyPr wrap="square" rtlCol="0">
            <a:spAutoFit/>
          </a:bodyPr>
          <a:lstStyle/>
          <a:p>
            <a:pPr algn="ctr"/>
            <a:r>
              <a:rPr lang="en-US" sz="1600" dirty="0">
                <a:solidFill>
                  <a:schemeClr val="bg2"/>
                </a:solidFill>
              </a:rPr>
              <a:t>Crown Castle founded </a:t>
            </a:r>
          </a:p>
        </p:txBody>
      </p:sp>
      <p:sp>
        <p:nvSpPr>
          <p:cNvPr id="27" name="TextBox 26"/>
          <p:cNvSpPr txBox="1"/>
          <p:nvPr/>
        </p:nvSpPr>
        <p:spPr>
          <a:xfrm>
            <a:off x="1627161" y="4147104"/>
            <a:ext cx="2164408" cy="584775"/>
          </a:xfrm>
          <a:prstGeom prst="rect">
            <a:avLst/>
          </a:prstGeom>
          <a:noFill/>
        </p:spPr>
        <p:txBody>
          <a:bodyPr wrap="square" rtlCol="0">
            <a:spAutoFit/>
          </a:bodyPr>
          <a:lstStyle/>
          <a:p>
            <a:pPr algn="ctr"/>
            <a:r>
              <a:rPr lang="en-US" sz="1600" dirty="0">
                <a:solidFill>
                  <a:schemeClr val="bg2"/>
                </a:solidFill>
              </a:rPr>
              <a:t>Small cell solutions business established </a:t>
            </a:r>
          </a:p>
        </p:txBody>
      </p:sp>
      <p:sp>
        <p:nvSpPr>
          <p:cNvPr id="29" name="TextBox 28"/>
          <p:cNvSpPr txBox="1"/>
          <p:nvPr/>
        </p:nvSpPr>
        <p:spPr>
          <a:xfrm>
            <a:off x="4392976" y="4147105"/>
            <a:ext cx="1877272" cy="584775"/>
          </a:xfrm>
          <a:prstGeom prst="rect">
            <a:avLst/>
          </a:prstGeom>
          <a:noFill/>
        </p:spPr>
        <p:txBody>
          <a:bodyPr vert="horz" wrap="square" rtlCol="0">
            <a:spAutoFit/>
          </a:bodyPr>
          <a:lstStyle/>
          <a:p>
            <a:pPr algn="ctr"/>
            <a:r>
              <a:rPr lang="en-US" sz="1600" dirty="0">
                <a:solidFill>
                  <a:schemeClr val="bg2"/>
                </a:solidFill>
              </a:rPr>
              <a:t>NextG Networks </a:t>
            </a:r>
            <a:r>
              <a:rPr lang="en-US" sz="1600" dirty="0">
                <a:solidFill>
                  <a:schemeClr val="tx2"/>
                </a:solidFill>
              </a:rPr>
              <a:t>acquired</a:t>
            </a:r>
            <a:endParaRPr lang="en-US" sz="1600" dirty="0">
              <a:solidFill>
                <a:srgbClr val="000000"/>
              </a:solidFill>
            </a:endParaRPr>
          </a:p>
        </p:txBody>
      </p:sp>
      <p:sp>
        <p:nvSpPr>
          <p:cNvPr id="31" name="TextBox 30"/>
          <p:cNvSpPr txBox="1"/>
          <p:nvPr/>
        </p:nvSpPr>
        <p:spPr>
          <a:xfrm>
            <a:off x="5681049" y="3176581"/>
            <a:ext cx="1930952" cy="584775"/>
          </a:xfrm>
          <a:prstGeom prst="rect">
            <a:avLst/>
          </a:prstGeom>
          <a:noFill/>
        </p:spPr>
        <p:txBody>
          <a:bodyPr vert="horz" wrap="square" rtlCol="0">
            <a:spAutoFit/>
          </a:bodyPr>
          <a:lstStyle/>
          <a:p>
            <a:pPr algn="ctr"/>
            <a:r>
              <a:rPr lang="en-US" sz="1600" dirty="0">
                <a:solidFill>
                  <a:schemeClr val="bg2"/>
                </a:solidFill>
              </a:rPr>
              <a:t>24/7 Mid-Atlantic </a:t>
            </a:r>
            <a:r>
              <a:rPr lang="en-US" sz="1600" dirty="0">
                <a:solidFill>
                  <a:schemeClr val="tx2"/>
                </a:solidFill>
              </a:rPr>
              <a:t>acquired</a:t>
            </a:r>
            <a:endParaRPr lang="en-US" sz="1600" dirty="0">
              <a:solidFill>
                <a:srgbClr val="000000"/>
              </a:solidFill>
            </a:endParaRPr>
          </a:p>
        </p:txBody>
      </p:sp>
      <p:sp>
        <p:nvSpPr>
          <p:cNvPr id="36" name="TextBox 35"/>
          <p:cNvSpPr txBox="1"/>
          <p:nvPr/>
        </p:nvSpPr>
        <p:spPr>
          <a:xfrm>
            <a:off x="8027020" y="3203446"/>
            <a:ext cx="2474360" cy="584775"/>
          </a:xfrm>
          <a:prstGeom prst="rect">
            <a:avLst/>
          </a:prstGeom>
          <a:noFill/>
        </p:spPr>
        <p:txBody>
          <a:bodyPr vert="horz" wrap="square" rtlCol="0">
            <a:spAutoFit/>
          </a:bodyPr>
          <a:lstStyle/>
          <a:p>
            <a:pPr algn="ctr"/>
            <a:r>
              <a:rPr lang="en-US" sz="1600" dirty="0">
                <a:solidFill>
                  <a:schemeClr val="bg2"/>
                </a:solidFill>
              </a:rPr>
              <a:t>Sunesys </a:t>
            </a:r>
            <a:br>
              <a:rPr lang="en-US" sz="1600" dirty="0">
                <a:solidFill>
                  <a:schemeClr val="bg2"/>
                </a:solidFill>
              </a:rPr>
            </a:br>
            <a:r>
              <a:rPr lang="en-US" sz="1600" dirty="0">
                <a:solidFill>
                  <a:schemeClr val="tx2"/>
                </a:solidFill>
              </a:rPr>
              <a:t>acquired</a:t>
            </a:r>
            <a:endParaRPr lang="en-US" sz="1600" dirty="0">
              <a:solidFill>
                <a:srgbClr val="000000"/>
              </a:solidFill>
            </a:endParaRPr>
          </a:p>
        </p:txBody>
      </p:sp>
      <p:sp>
        <p:nvSpPr>
          <p:cNvPr id="41" name="TextBox 40"/>
          <p:cNvSpPr txBox="1"/>
          <p:nvPr/>
        </p:nvSpPr>
        <p:spPr>
          <a:xfrm>
            <a:off x="2991486" y="3144899"/>
            <a:ext cx="2060915" cy="584775"/>
          </a:xfrm>
          <a:prstGeom prst="rect">
            <a:avLst/>
          </a:prstGeom>
          <a:noFill/>
        </p:spPr>
        <p:txBody>
          <a:bodyPr vert="horz" wrap="square" rtlCol="0">
            <a:spAutoFit/>
          </a:bodyPr>
          <a:lstStyle/>
          <a:p>
            <a:pPr algn="ctr"/>
            <a:r>
              <a:rPr lang="en-US" sz="1600" dirty="0">
                <a:solidFill>
                  <a:schemeClr val="bg2"/>
                </a:solidFill>
              </a:rPr>
              <a:t>NewPath Networks </a:t>
            </a:r>
            <a:r>
              <a:rPr lang="en-US" sz="1600" dirty="0">
                <a:solidFill>
                  <a:schemeClr val="tx2"/>
                </a:solidFill>
              </a:rPr>
              <a:t>acquired</a:t>
            </a:r>
          </a:p>
        </p:txBody>
      </p:sp>
      <p:sp>
        <p:nvSpPr>
          <p:cNvPr id="47" name="TextBox 46"/>
          <p:cNvSpPr txBox="1"/>
          <p:nvPr/>
        </p:nvSpPr>
        <p:spPr>
          <a:xfrm>
            <a:off x="1065789" y="2623429"/>
            <a:ext cx="612668" cy="461665"/>
          </a:xfrm>
          <a:prstGeom prst="rect">
            <a:avLst/>
          </a:prstGeom>
          <a:noFill/>
        </p:spPr>
        <p:txBody>
          <a:bodyPr wrap="none" rtlCol="0">
            <a:spAutoFit/>
          </a:bodyPr>
          <a:lstStyle/>
          <a:p>
            <a:pPr algn="ctr"/>
            <a:r>
              <a:rPr lang="en-US" sz="2400" dirty="0">
                <a:solidFill>
                  <a:srgbClr val="FFFFFF"/>
                </a:solidFill>
              </a:rPr>
              <a:t>'94</a:t>
            </a:r>
          </a:p>
        </p:txBody>
      </p:sp>
      <p:sp>
        <p:nvSpPr>
          <p:cNvPr id="48" name="Oval 47"/>
          <p:cNvSpPr/>
          <p:nvPr/>
        </p:nvSpPr>
        <p:spPr>
          <a:xfrm>
            <a:off x="2439816" y="2612936"/>
            <a:ext cx="539099" cy="5390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9" name="TextBox 48"/>
          <p:cNvSpPr txBox="1"/>
          <p:nvPr/>
        </p:nvSpPr>
        <p:spPr>
          <a:xfrm>
            <a:off x="2511481" y="2723962"/>
            <a:ext cx="397866" cy="276999"/>
          </a:xfrm>
          <a:prstGeom prst="rect">
            <a:avLst/>
          </a:prstGeom>
          <a:noFill/>
        </p:spPr>
        <p:txBody>
          <a:bodyPr wrap="none" rtlCol="0">
            <a:spAutoFit/>
          </a:bodyPr>
          <a:lstStyle/>
          <a:p>
            <a:pPr algn="ctr"/>
            <a:r>
              <a:rPr lang="en-US" sz="1200" dirty="0">
                <a:solidFill>
                  <a:srgbClr val="FFFFFF"/>
                </a:solidFill>
              </a:rPr>
              <a:t>'02</a:t>
            </a:r>
          </a:p>
        </p:txBody>
      </p:sp>
      <p:sp>
        <p:nvSpPr>
          <p:cNvPr id="50" name="Oval 49"/>
          <p:cNvSpPr/>
          <p:nvPr/>
        </p:nvSpPr>
        <p:spPr>
          <a:xfrm>
            <a:off x="3746957" y="2612936"/>
            <a:ext cx="539099" cy="5390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3822434" y="2723962"/>
            <a:ext cx="396391" cy="276999"/>
          </a:xfrm>
          <a:prstGeom prst="rect">
            <a:avLst/>
          </a:prstGeom>
          <a:noFill/>
        </p:spPr>
        <p:txBody>
          <a:bodyPr wrap="none" rtlCol="0">
            <a:spAutoFit/>
          </a:bodyPr>
          <a:lstStyle/>
          <a:p>
            <a:pPr algn="ctr"/>
            <a:r>
              <a:rPr lang="en-US" sz="1200" dirty="0">
                <a:solidFill>
                  <a:srgbClr val="FFFFFF"/>
                </a:solidFill>
              </a:rPr>
              <a:t>'10</a:t>
            </a:r>
          </a:p>
        </p:txBody>
      </p:sp>
      <p:sp>
        <p:nvSpPr>
          <p:cNvPr id="52" name="Oval 51"/>
          <p:cNvSpPr/>
          <p:nvPr/>
        </p:nvSpPr>
        <p:spPr>
          <a:xfrm>
            <a:off x="5059413" y="2612936"/>
            <a:ext cx="539099" cy="5390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5126244" y="2723962"/>
            <a:ext cx="399725" cy="276999"/>
          </a:xfrm>
          <a:prstGeom prst="rect">
            <a:avLst/>
          </a:prstGeom>
          <a:noFill/>
        </p:spPr>
        <p:txBody>
          <a:bodyPr wrap="none" rtlCol="0">
            <a:spAutoFit/>
          </a:bodyPr>
          <a:lstStyle/>
          <a:p>
            <a:pPr algn="ctr"/>
            <a:r>
              <a:rPr lang="en-US" sz="1200" dirty="0">
                <a:solidFill>
                  <a:srgbClr val="FFFFFF"/>
                </a:solidFill>
              </a:rPr>
              <a:t>'12</a:t>
            </a:r>
          </a:p>
        </p:txBody>
      </p:sp>
      <p:sp>
        <p:nvSpPr>
          <p:cNvPr id="54" name="Oval 53"/>
          <p:cNvSpPr/>
          <p:nvPr/>
        </p:nvSpPr>
        <p:spPr>
          <a:xfrm>
            <a:off x="6371869" y="2612936"/>
            <a:ext cx="539099" cy="5390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5" name="TextBox 54"/>
          <p:cNvSpPr txBox="1"/>
          <p:nvPr/>
        </p:nvSpPr>
        <p:spPr>
          <a:xfrm>
            <a:off x="6443521" y="2723962"/>
            <a:ext cx="397096" cy="276999"/>
          </a:xfrm>
          <a:prstGeom prst="rect">
            <a:avLst/>
          </a:prstGeom>
          <a:noFill/>
        </p:spPr>
        <p:txBody>
          <a:bodyPr wrap="none" rtlCol="0">
            <a:spAutoFit/>
          </a:bodyPr>
          <a:lstStyle/>
          <a:p>
            <a:pPr algn="ctr"/>
            <a:r>
              <a:rPr lang="en-US" sz="1200" dirty="0">
                <a:solidFill>
                  <a:srgbClr val="FFFFFF"/>
                </a:solidFill>
              </a:rPr>
              <a:t>'14</a:t>
            </a:r>
          </a:p>
        </p:txBody>
      </p:sp>
      <p:sp>
        <p:nvSpPr>
          <p:cNvPr id="57" name="Oval 56"/>
          <p:cNvSpPr/>
          <p:nvPr/>
        </p:nvSpPr>
        <p:spPr>
          <a:xfrm>
            <a:off x="7684325" y="2612936"/>
            <a:ext cx="539099" cy="5390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8" name="TextBox 57"/>
          <p:cNvSpPr txBox="1"/>
          <p:nvPr/>
        </p:nvSpPr>
        <p:spPr>
          <a:xfrm>
            <a:off x="7751332" y="2723962"/>
            <a:ext cx="397866" cy="276999"/>
          </a:xfrm>
          <a:prstGeom prst="rect">
            <a:avLst/>
          </a:prstGeom>
          <a:noFill/>
        </p:spPr>
        <p:txBody>
          <a:bodyPr wrap="none" rtlCol="0">
            <a:spAutoFit/>
          </a:bodyPr>
          <a:lstStyle/>
          <a:p>
            <a:pPr algn="ctr"/>
            <a:r>
              <a:rPr lang="en-US" sz="1200" dirty="0">
                <a:solidFill>
                  <a:srgbClr val="FFFFFF"/>
                </a:solidFill>
              </a:rPr>
              <a:t>'15</a:t>
            </a:r>
          </a:p>
        </p:txBody>
      </p:sp>
      <p:sp>
        <p:nvSpPr>
          <p:cNvPr id="59" name="Oval 58"/>
          <p:cNvSpPr/>
          <p:nvPr/>
        </p:nvSpPr>
        <p:spPr>
          <a:xfrm>
            <a:off x="8996781" y="2612936"/>
            <a:ext cx="539099" cy="5390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0" name="TextBox 59"/>
          <p:cNvSpPr txBox="1"/>
          <p:nvPr/>
        </p:nvSpPr>
        <p:spPr>
          <a:xfrm>
            <a:off x="9070509" y="2723962"/>
            <a:ext cx="395685" cy="276999"/>
          </a:xfrm>
          <a:prstGeom prst="rect">
            <a:avLst/>
          </a:prstGeom>
          <a:noFill/>
        </p:spPr>
        <p:txBody>
          <a:bodyPr wrap="none" rtlCol="0">
            <a:spAutoFit/>
          </a:bodyPr>
          <a:lstStyle/>
          <a:p>
            <a:pPr algn="ctr"/>
            <a:r>
              <a:rPr lang="en-US" sz="1200" dirty="0">
                <a:solidFill>
                  <a:srgbClr val="FFFFFF"/>
                </a:solidFill>
              </a:rPr>
              <a:t>'16</a:t>
            </a:r>
          </a:p>
        </p:txBody>
      </p:sp>
      <p:sp>
        <p:nvSpPr>
          <p:cNvPr id="61" name="Oval 60"/>
          <p:cNvSpPr/>
          <p:nvPr/>
        </p:nvSpPr>
        <p:spPr>
          <a:xfrm>
            <a:off x="10309240" y="2612936"/>
            <a:ext cx="539099" cy="5390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2" name="TextBox 61"/>
          <p:cNvSpPr txBox="1"/>
          <p:nvPr/>
        </p:nvSpPr>
        <p:spPr>
          <a:xfrm>
            <a:off x="10393965" y="2723962"/>
            <a:ext cx="388761" cy="276999"/>
          </a:xfrm>
          <a:prstGeom prst="rect">
            <a:avLst/>
          </a:prstGeom>
          <a:noFill/>
        </p:spPr>
        <p:txBody>
          <a:bodyPr wrap="none" rtlCol="0">
            <a:spAutoFit/>
          </a:bodyPr>
          <a:lstStyle/>
          <a:p>
            <a:pPr algn="ctr"/>
            <a:r>
              <a:rPr lang="en-US" sz="1200" dirty="0">
                <a:solidFill>
                  <a:srgbClr val="FFFFFF"/>
                </a:solidFill>
              </a:rPr>
              <a:t>'17</a:t>
            </a:r>
          </a:p>
        </p:txBody>
      </p:sp>
      <p:cxnSp>
        <p:nvCxnSpPr>
          <p:cNvPr id="8" name="Straight Connector 7"/>
          <p:cNvCxnSpPr>
            <a:stCxn id="48" idx="4"/>
            <a:endCxn id="27" idx="0"/>
          </p:cNvCxnSpPr>
          <p:nvPr/>
        </p:nvCxnSpPr>
        <p:spPr>
          <a:xfrm>
            <a:off x="2709365" y="3152035"/>
            <a:ext cx="0" cy="995069"/>
          </a:xfrm>
          <a:prstGeom prst="line">
            <a:avLst/>
          </a:prstGeom>
          <a:ln w="12700" cmpd="sng">
            <a:solidFill>
              <a:srgbClr val="BBC3C9"/>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52" idx="4"/>
            <a:endCxn id="29" idx="0"/>
          </p:cNvCxnSpPr>
          <p:nvPr/>
        </p:nvCxnSpPr>
        <p:spPr>
          <a:xfrm>
            <a:off x="5328963" y="3152035"/>
            <a:ext cx="2649" cy="995069"/>
          </a:xfrm>
          <a:prstGeom prst="line">
            <a:avLst/>
          </a:prstGeom>
          <a:ln w="12700" cmpd="sng">
            <a:solidFill>
              <a:srgbClr val="BBC3C9"/>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57" idx="4"/>
          </p:cNvCxnSpPr>
          <p:nvPr/>
        </p:nvCxnSpPr>
        <p:spPr>
          <a:xfrm flipH="1">
            <a:off x="7953860" y="3152035"/>
            <a:ext cx="15" cy="995069"/>
          </a:xfrm>
          <a:prstGeom prst="line">
            <a:avLst/>
          </a:prstGeom>
          <a:ln w="12700" cmpd="sng">
            <a:solidFill>
              <a:srgbClr val="BBC3C9"/>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61" idx="4"/>
          </p:cNvCxnSpPr>
          <p:nvPr/>
        </p:nvCxnSpPr>
        <p:spPr>
          <a:xfrm>
            <a:off x="10578789" y="3152035"/>
            <a:ext cx="0" cy="995069"/>
          </a:xfrm>
          <a:prstGeom prst="line">
            <a:avLst/>
          </a:prstGeom>
          <a:ln w="12700" cmpd="sng">
            <a:solidFill>
              <a:srgbClr val="BBC3C9"/>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744712" y="4147105"/>
            <a:ext cx="2418325" cy="584775"/>
          </a:xfrm>
          <a:prstGeom prst="rect">
            <a:avLst/>
          </a:prstGeom>
          <a:noFill/>
        </p:spPr>
        <p:txBody>
          <a:bodyPr vert="horz" wrap="square" rtlCol="0">
            <a:spAutoFit/>
          </a:bodyPr>
          <a:lstStyle/>
          <a:p>
            <a:pPr algn="ctr"/>
            <a:r>
              <a:rPr lang="en-US" sz="1600" dirty="0">
                <a:solidFill>
                  <a:schemeClr val="bg2"/>
                </a:solidFill>
              </a:rPr>
              <a:t>Access Fiber Group </a:t>
            </a:r>
            <a:r>
              <a:rPr lang="en-US" sz="1600" dirty="0">
                <a:solidFill>
                  <a:schemeClr val="tx2"/>
                </a:solidFill>
              </a:rPr>
              <a:t>acquired</a:t>
            </a:r>
            <a:endParaRPr lang="en-US" sz="1600" dirty="0">
              <a:solidFill>
                <a:srgbClr val="000000"/>
              </a:solidFill>
            </a:endParaRPr>
          </a:p>
        </p:txBody>
      </p:sp>
      <p:sp>
        <p:nvSpPr>
          <p:cNvPr id="43" name="TextBox 42"/>
          <p:cNvSpPr txBox="1"/>
          <p:nvPr/>
        </p:nvSpPr>
        <p:spPr>
          <a:xfrm>
            <a:off x="9577491" y="4147104"/>
            <a:ext cx="2002597" cy="830997"/>
          </a:xfrm>
          <a:prstGeom prst="rect">
            <a:avLst/>
          </a:prstGeom>
          <a:noFill/>
        </p:spPr>
        <p:txBody>
          <a:bodyPr vert="horz" wrap="square" rtlCol="0">
            <a:spAutoFit/>
          </a:bodyPr>
          <a:lstStyle/>
          <a:p>
            <a:pPr algn="ctr"/>
            <a:r>
              <a:rPr lang="en-US" sz="1600" dirty="0">
                <a:solidFill>
                  <a:schemeClr val="bg2"/>
                </a:solidFill>
              </a:rPr>
              <a:t>Fibernet Direct, Wilcon, Lightower </a:t>
            </a:r>
            <a:r>
              <a:rPr lang="en-US" sz="1600" dirty="0">
                <a:solidFill>
                  <a:schemeClr val="tx2"/>
                </a:solidFill>
              </a:rPr>
              <a:t>acquired</a:t>
            </a:r>
            <a:endParaRPr lang="en-US" sz="1600" dirty="0">
              <a:solidFill>
                <a:srgbClr val="000000"/>
              </a:solidFill>
            </a:endParaRPr>
          </a:p>
        </p:txBody>
      </p:sp>
      <p:sp>
        <p:nvSpPr>
          <p:cNvPr id="2" name="Slide Number Placeholder 1"/>
          <p:cNvSpPr>
            <a:spLocks noGrp="1"/>
          </p:cNvSpPr>
          <p:nvPr>
            <p:ph type="sldNum" sz="quarter" idx="12"/>
          </p:nvPr>
        </p:nvSpPr>
        <p:spPr>
          <a:xfrm>
            <a:off x="11331304" y="6222069"/>
            <a:ext cx="248784" cy="175035"/>
          </a:xfrm>
        </p:spPr>
        <p:txBody>
          <a:bodyPr/>
          <a:lstStyle/>
          <a:p>
            <a:fld id="{CA217CA2-108F-D246-B7E4-F65166CF0311}" type="slidenum">
              <a:rPr lang="en-US" smtClean="0"/>
              <a:pPr/>
              <a:t>3</a:t>
            </a:fld>
            <a:endParaRPr lang="en-US" dirty="0"/>
          </a:p>
        </p:txBody>
      </p:sp>
    </p:spTree>
    <p:extLst>
      <p:ext uri="{BB962C8B-B14F-4D97-AF65-F5344CB8AC3E}">
        <p14:creationId xmlns:p14="http://schemas.microsoft.com/office/powerpoint/2010/main" val="4197035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1E015D-4090-41BD-8DCD-FC2975D4F108}"/>
              </a:ext>
            </a:extLst>
          </p:cNvPr>
          <p:cNvSpPr/>
          <p:nvPr/>
        </p:nvSpPr>
        <p:spPr>
          <a:xfrm>
            <a:off x="1143963" y="2253237"/>
            <a:ext cx="7563495" cy="33921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237709" y="1550268"/>
            <a:ext cx="2989467" cy="46718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3" name="Rectangle 32"/>
          <p:cNvSpPr/>
          <p:nvPr/>
        </p:nvSpPr>
        <p:spPr>
          <a:xfrm>
            <a:off x="649213" y="358680"/>
            <a:ext cx="9699932" cy="1148904"/>
          </a:xfrm>
          <a:prstGeom prst="rect">
            <a:avLst/>
          </a:prstGeom>
        </p:spPr>
        <p:txBody>
          <a:bodyPr wrap="square" lIns="0" tIns="0" rIns="0" bIns="0">
            <a:spAutoFit/>
          </a:bodyPr>
          <a:lstStyle/>
          <a:p>
            <a:r>
              <a:rPr lang="en-US" sz="3733" dirty="0">
                <a:solidFill>
                  <a:schemeClr val="bg2"/>
                </a:solidFill>
                <a:latin typeface="Georgia"/>
                <a:cs typeface="Georgia"/>
              </a:rPr>
              <a:t>And one of </a:t>
            </a:r>
            <a:r>
              <a:rPr lang="en-US" sz="3733" dirty="0">
                <a:solidFill>
                  <a:schemeClr val="tx2"/>
                </a:solidFill>
                <a:latin typeface="Georgia"/>
                <a:cs typeface="Georgia"/>
              </a:rPr>
              <a:t>largest</a:t>
            </a:r>
            <a:r>
              <a:rPr lang="en-US" sz="3733" dirty="0">
                <a:solidFill>
                  <a:schemeClr val="bg2"/>
                </a:solidFill>
                <a:latin typeface="Georgia"/>
                <a:cs typeface="Georgia"/>
              </a:rPr>
              <a:t> and </a:t>
            </a:r>
            <a:r>
              <a:rPr lang="en-US" sz="3733" dirty="0">
                <a:solidFill>
                  <a:schemeClr val="tx2"/>
                </a:solidFill>
                <a:latin typeface="Georgia"/>
                <a:cs typeface="Georgia"/>
              </a:rPr>
              <a:t>densest</a:t>
            </a:r>
            <a:r>
              <a:rPr lang="en-US" sz="3733" dirty="0">
                <a:solidFill>
                  <a:schemeClr val="bg2"/>
                </a:solidFill>
                <a:latin typeface="Georgia"/>
                <a:cs typeface="Georgia"/>
              </a:rPr>
              <a:t> fiber networks in the country.</a:t>
            </a:r>
          </a:p>
        </p:txBody>
      </p:sp>
      <p:sp>
        <p:nvSpPr>
          <p:cNvPr id="15" name="TextBox 14"/>
          <p:cNvSpPr txBox="1"/>
          <p:nvPr/>
        </p:nvSpPr>
        <p:spPr>
          <a:xfrm>
            <a:off x="8475016" y="4759168"/>
            <a:ext cx="2712619" cy="502702"/>
          </a:xfrm>
          <a:prstGeom prst="rect">
            <a:avLst/>
          </a:prstGeom>
          <a:noFill/>
        </p:spPr>
        <p:txBody>
          <a:bodyPr wrap="square" rtlCol="0">
            <a:spAutoFit/>
          </a:bodyPr>
          <a:lstStyle/>
          <a:p>
            <a:pPr>
              <a:lnSpc>
                <a:spcPts val="1600"/>
              </a:lnSpc>
            </a:pPr>
            <a:r>
              <a:rPr lang="en-US" sz="3500" dirty="0">
                <a:solidFill>
                  <a:schemeClr val="bg1"/>
                </a:solidFill>
                <a:cs typeface="Georgia"/>
              </a:rPr>
              <a:t>40+</a:t>
            </a:r>
            <a:br>
              <a:rPr lang="en-US" sz="3500" dirty="0">
                <a:solidFill>
                  <a:schemeClr val="bg1"/>
                </a:solidFill>
                <a:cs typeface="Georgia"/>
              </a:rPr>
            </a:br>
            <a:r>
              <a:rPr lang="en-US" sz="1333" dirty="0">
                <a:solidFill>
                  <a:schemeClr val="bg1"/>
                </a:solidFill>
                <a:cs typeface="Georgia"/>
              </a:rPr>
              <a:t>financial exchanges</a:t>
            </a:r>
          </a:p>
        </p:txBody>
      </p:sp>
      <p:sp>
        <p:nvSpPr>
          <p:cNvPr id="19" name="TextBox 18"/>
          <p:cNvSpPr txBox="1"/>
          <p:nvPr/>
        </p:nvSpPr>
        <p:spPr>
          <a:xfrm>
            <a:off x="8491206" y="2169371"/>
            <a:ext cx="3101852" cy="566822"/>
          </a:xfrm>
          <a:prstGeom prst="rect">
            <a:avLst/>
          </a:prstGeom>
          <a:noFill/>
        </p:spPr>
        <p:txBody>
          <a:bodyPr wrap="square" rtlCol="0">
            <a:spAutoFit/>
          </a:bodyPr>
          <a:lstStyle/>
          <a:p>
            <a:pPr>
              <a:lnSpc>
                <a:spcPts val="2133"/>
              </a:lnSpc>
            </a:pPr>
            <a:r>
              <a:rPr lang="en-US" sz="3500" dirty="0">
                <a:solidFill>
                  <a:schemeClr val="bg1"/>
                </a:solidFill>
                <a:cs typeface="Georgia"/>
              </a:rPr>
              <a:t>~80,000</a:t>
            </a:r>
          </a:p>
          <a:p>
            <a:pPr>
              <a:lnSpc>
                <a:spcPts val="1600"/>
              </a:lnSpc>
            </a:pPr>
            <a:r>
              <a:rPr lang="en-US" sz="1333" dirty="0">
                <a:solidFill>
                  <a:schemeClr val="bg1"/>
                </a:solidFill>
                <a:cs typeface="Georgia"/>
              </a:rPr>
              <a:t>route miles of fiber</a:t>
            </a:r>
          </a:p>
        </p:txBody>
      </p:sp>
      <p:sp>
        <p:nvSpPr>
          <p:cNvPr id="20" name="TextBox 19"/>
          <p:cNvSpPr txBox="1"/>
          <p:nvPr/>
        </p:nvSpPr>
        <p:spPr>
          <a:xfrm>
            <a:off x="8491206" y="3000654"/>
            <a:ext cx="2957589" cy="502702"/>
          </a:xfrm>
          <a:prstGeom prst="rect">
            <a:avLst/>
          </a:prstGeom>
          <a:noFill/>
        </p:spPr>
        <p:txBody>
          <a:bodyPr wrap="square" rtlCol="0">
            <a:spAutoFit/>
          </a:bodyPr>
          <a:lstStyle/>
          <a:p>
            <a:pPr>
              <a:lnSpc>
                <a:spcPts val="1600"/>
              </a:lnSpc>
            </a:pPr>
            <a:r>
              <a:rPr lang="en-US" sz="3500" dirty="0">
                <a:solidFill>
                  <a:schemeClr val="bg1"/>
                </a:solidFill>
                <a:cs typeface="Georgia"/>
              </a:rPr>
              <a:t>32,000+</a:t>
            </a:r>
            <a:br>
              <a:rPr lang="en-US" sz="4000" dirty="0">
                <a:solidFill>
                  <a:schemeClr val="bg1"/>
                </a:solidFill>
                <a:cs typeface="Georgia"/>
              </a:rPr>
            </a:br>
            <a:r>
              <a:rPr lang="en-US" sz="1333" dirty="0">
                <a:solidFill>
                  <a:schemeClr val="bg1"/>
                </a:solidFill>
                <a:cs typeface="Georgia"/>
              </a:rPr>
              <a:t>on-net buildings</a:t>
            </a:r>
          </a:p>
        </p:txBody>
      </p:sp>
      <p:sp>
        <p:nvSpPr>
          <p:cNvPr id="21" name="TextBox 20"/>
          <p:cNvSpPr txBox="1"/>
          <p:nvPr/>
        </p:nvSpPr>
        <p:spPr>
          <a:xfrm>
            <a:off x="8475016" y="3767817"/>
            <a:ext cx="2957589" cy="772006"/>
          </a:xfrm>
          <a:prstGeom prst="rect">
            <a:avLst/>
          </a:prstGeom>
          <a:noFill/>
        </p:spPr>
        <p:txBody>
          <a:bodyPr wrap="square" rtlCol="0">
            <a:spAutoFit/>
          </a:bodyPr>
          <a:lstStyle/>
          <a:p>
            <a:pPr>
              <a:lnSpc>
                <a:spcPts val="2133"/>
              </a:lnSpc>
            </a:pPr>
            <a:r>
              <a:rPr lang="en-US" sz="3500" dirty="0">
                <a:solidFill>
                  <a:schemeClr val="bg1"/>
                </a:solidFill>
                <a:cs typeface="Georgia"/>
              </a:rPr>
              <a:t>900+</a:t>
            </a:r>
          </a:p>
          <a:p>
            <a:pPr>
              <a:lnSpc>
                <a:spcPts val="1600"/>
              </a:lnSpc>
            </a:pPr>
            <a:r>
              <a:rPr lang="en-US" sz="1333" dirty="0">
                <a:solidFill>
                  <a:schemeClr val="bg1"/>
                </a:solidFill>
                <a:cs typeface="Georgia"/>
              </a:rPr>
              <a:t>connected data centers, </a:t>
            </a:r>
            <a:r>
              <a:rPr lang="en-US" sz="1333" dirty="0" err="1">
                <a:solidFill>
                  <a:schemeClr val="bg1"/>
                </a:solidFill>
                <a:cs typeface="Georgia"/>
              </a:rPr>
              <a:t>PoPs</a:t>
            </a:r>
            <a:r>
              <a:rPr lang="en-US" sz="1333" dirty="0">
                <a:solidFill>
                  <a:schemeClr val="bg1"/>
                </a:solidFill>
                <a:cs typeface="Georgia"/>
              </a:rPr>
              <a:t>, and COs</a:t>
            </a:r>
          </a:p>
        </p:txBody>
      </p:sp>
      <p:sp>
        <p:nvSpPr>
          <p:cNvPr id="5" name="Slide Number Placeholder 4"/>
          <p:cNvSpPr>
            <a:spLocks noGrp="1"/>
          </p:cNvSpPr>
          <p:nvPr>
            <p:ph type="sldNum" sz="quarter" idx="12"/>
          </p:nvPr>
        </p:nvSpPr>
        <p:spPr/>
        <p:txBody>
          <a:bodyPr/>
          <a:lstStyle/>
          <a:p>
            <a:fld id="{CA217CA2-108F-D246-B7E4-F65166CF0311}" type="slidenum">
              <a:rPr lang="en-US" smtClean="0"/>
              <a:pPr/>
              <a:t>4</a:t>
            </a:fld>
            <a:endParaRPr lang="en-US" dirty="0"/>
          </a:p>
        </p:txBody>
      </p:sp>
      <p:sp>
        <p:nvSpPr>
          <p:cNvPr id="11" name="TextBox 10">
            <a:extLst>
              <a:ext uri="{FF2B5EF4-FFF2-40B4-BE49-F238E27FC236}">
                <a16:creationId xmlns:a16="http://schemas.microsoft.com/office/drawing/2014/main" id="{B096D87F-F946-4887-9FA9-1485AC9B9A54}"/>
              </a:ext>
            </a:extLst>
          </p:cNvPr>
          <p:cNvSpPr txBox="1"/>
          <p:nvPr/>
        </p:nvSpPr>
        <p:spPr>
          <a:xfrm>
            <a:off x="8475015" y="5507732"/>
            <a:ext cx="2712619" cy="502702"/>
          </a:xfrm>
          <a:prstGeom prst="rect">
            <a:avLst/>
          </a:prstGeom>
          <a:noFill/>
        </p:spPr>
        <p:txBody>
          <a:bodyPr wrap="square" rtlCol="0">
            <a:spAutoFit/>
          </a:bodyPr>
          <a:lstStyle/>
          <a:p>
            <a:pPr>
              <a:lnSpc>
                <a:spcPts val="1600"/>
              </a:lnSpc>
            </a:pPr>
            <a:r>
              <a:rPr lang="en-US" sz="3500" dirty="0">
                <a:solidFill>
                  <a:schemeClr val="bg1"/>
                </a:solidFill>
                <a:cs typeface="Georgia"/>
              </a:rPr>
              <a:t>&gt;50</a:t>
            </a:r>
            <a:br>
              <a:rPr lang="en-US" sz="3500" dirty="0">
                <a:solidFill>
                  <a:schemeClr val="bg1"/>
                </a:solidFill>
                <a:cs typeface="Georgia"/>
              </a:rPr>
            </a:br>
            <a:r>
              <a:rPr lang="en-US" sz="1333" dirty="0">
                <a:solidFill>
                  <a:schemeClr val="bg1"/>
                </a:solidFill>
                <a:cs typeface="Georgia"/>
              </a:rPr>
              <a:t>cloud access points</a:t>
            </a:r>
          </a:p>
        </p:txBody>
      </p:sp>
      <p:pic>
        <p:nvPicPr>
          <p:cNvPr id="14" name="Picture 13">
            <a:extLst>
              <a:ext uri="{FF2B5EF4-FFF2-40B4-BE49-F238E27FC236}">
                <a16:creationId xmlns:a16="http://schemas.microsoft.com/office/drawing/2014/main" id="{064A5D71-0F9D-4089-8E3E-558A8BD36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820" y="1528660"/>
            <a:ext cx="7258270" cy="4478313"/>
          </a:xfrm>
          <a:prstGeom prst="rect">
            <a:avLst/>
          </a:prstGeom>
        </p:spPr>
      </p:pic>
    </p:spTree>
    <p:extLst>
      <p:ext uri="{BB962C8B-B14F-4D97-AF65-F5344CB8AC3E}">
        <p14:creationId xmlns:p14="http://schemas.microsoft.com/office/powerpoint/2010/main" val="33485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normAutofit/>
          </a:bodyPr>
          <a:lstStyle/>
          <a:p>
            <a:r>
              <a:rPr lang="en-US" sz="3600" dirty="0">
                <a:latin typeface="Georgia"/>
                <a:cs typeface="Georgia"/>
              </a:rPr>
              <a:t>With a comprehensive portfolio of infrastructure that is </a:t>
            </a:r>
            <a:r>
              <a:rPr lang="en-US" sz="3600" dirty="0">
                <a:solidFill>
                  <a:schemeClr val="tx2"/>
                </a:solidFill>
                <a:latin typeface="Georgia"/>
                <a:cs typeface="Georgia"/>
              </a:rPr>
              <a:t>unique</a:t>
            </a:r>
            <a:r>
              <a:rPr lang="en-US" sz="3600" dirty="0">
                <a:latin typeface="Georgia"/>
                <a:cs typeface="Georgia"/>
              </a:rPr>
              <a:t> and </a:t>
            </a:r>
            <a:r>
              <a:rPr lang="en-US" sz="3600" dirty="0">
                <a:solidFill>
                  <a:schemeClr val="tx2"/>
                </a:solidFill>
                <a:latin typeface="Georgia"/>
                <a:cs typeface="Georgia"/>
              </a:rPr>
              <a:t>unmatched</a:t>
            </a:r>
            <a:r>
              <a:rPr lang="en-US" sz="3600" dirty="0">
                <a:solidFill>
                  <a:schemeClr val="tx1"/>
                </a:solidFill>
                <a:latin typeface="Georgia"/>
                <a:cs typeface="Georgia"/>
              </a:rPr>
              <a:t>.</a:t>
            </a:r>
          </a:p>
          <a:p>
            <a:endParaRPr lang="en-US" sz="3600" dirty="0"/>
          </a:p>
        </p:txBody>
      </p:sp>
      <p:pic>
        <p:nvPicPr>
          <p:cNvPr id="7" name="Picture 6">
            <a:extLst>
              <a:ext uri="{FF2B5EF4-FFF2-40B4-BE49-F238E27FC236}">
                <a16:creationId xmlns:a16="http://schemas.microsoft.com/office/drawing/2014/main" id="{0F0BDF5A-54F7-46DF-BF13-33E57BEC2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8873" y="1635117"/>
            <a:ext cx="7878770" cy="4544121"/>
          </a:xfrm>
          <a:prstGeom prst="rect">
            <a:avLst/>
          </a:prstGeom>
        </p:spPr>
      </p:pic>
    </p:spTree>
    <p:extLst>
      <p:ext uri="{BB962C8B-B14F-4D97-AF65-F5344CB8AC3E}">
        <p14:creationId xmlns:p14="http://schemas.microsoft.com/office/powerpoint/2010/main" val="422935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49212" y="358680"/>
            <a:ext cx="10858280" cy="574453"/>
          </a:xfrm>
          <a:prstGeom prst="rect">
            <a:avLst/>
          </a:prstGeom>
        </p:spPr>
        <p:txBody>
          <a:bodyPr wrap="square" lIns="0" tIns="0" rIns="0" bIns="0">
            <a:spAutoFit/>
          </a:bodyPr>
          <a:lstStyle/>
          <a:p>
            <a:r>
              <a:rPr lang="en-US" sz="3733" dirty="0">
                <a:solidFill>
                  <a:srgbClr val="000000"/>
                </a:solidFill>
                <a:latin typeface="Georgia"/>
                <a:cs typeface="Georgia"/>
              </a:rPr>
              <a:t>Expertise</a:t>
            </a:r>
            <a:r>
              <a:rPr lang="en-US" sz="3733" dirty="0">
                <a:solidFill>
                  <a:schemeClr val="bg2"/>
                </a:solidFill>
                <a:latin typeface="Georgia"/>
                <a:cs typeface="Georgia"/>
              </a:rPr>
              <a:t> </a:t>
            </a:r>
            <a:r>
              <a:rPr lang="en-US" sz="3733" dirty="0">
                <a:solidFill>
                  <a:srgbClr val="5A6771"/>
                </a:solidFill>
                <a:latin typeface="Georgia"/>
                <a:cs typeface="Georgia"/>
              </a:rPr>
              <a:t>across a range of industries.</a:t>
            </a:r>
          </a:p>
        </p:txBody>
      </p:sp>
      <p:sp>
        <p:nvSpPr>
          <p:cNvPr id="17" name="Slide Number Placeholder 16"/>
          <p:cNvSpPr>
            <a:spLocks noGrp="1"/>
          </p:cNvSpPr>
          <p:nvPr>
            <p:ph type="sldNum" sz="quarter" idx="12"/>
          </p:nvPr>
        </p:nvSpPr>
        <p:spPr/>
        <p:txBody>
          <a:bodyPr/>
          <a:lstStyle/>
          <a:p>
            <a:fld id="{CA217CA2-108F-D246-B7E4-F65166CF0311}" type="slidenum">
              <a:rPr lang="en-US" smtClean="0"/>
              <a:pPr/>
              <a:t>6</a:t>
            </a:fld>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557" y="1315078"/>
            <a:ext cx="5094047" cy="4825938"/>
          </a:xfrm>
          <a:prstGeom prst="rect">
            <a:avLst/>
          </a:prstGeom>
        </p:spPr>
      </p:pic>
      <p:sp>
        <p:nvSpPr>
          <p:cNvPr id="19" name="Content Placeholder 7"/>
          <p:cNvSpPr>
            <a:spLocks noGrp="1"/>
          </p:cNvSpPr>
          <p:nvPr/>
        </p:nvSpPr>
        <p:spPr>
          <a:xfrm>
            <a:off x="8333886" y="3251681"/>
            <a:ext cx="994919" cy="252997"/>
          </a:xfrm>
          <a:prstGeom prst="rect">
            <a:avLst/>
          </a:prstGeom>
        </p:spPr>
        <p:txBody>
          <a:bodyPr vert="horz" wrap="square" lIns="0" tIns="0" rIns="0" bIns="0" rtlCol="0" anchor="ctr" anchorCtr="0">
            <a:noAutofit/>
          </a:bodyPr>
          <a:lstStyle>
            <a:lvl1pPr marL="288925" indent="-288925" algn="l" defTabSz="457200" rtl="0" eaLnBrk="1" latinLnBrk="0" hangingPunct="1">
              <a:lnSpc>
                <a:spcPct val="120000"/>
              </a:lnSpc>
              <a:spcBef>
                <a:spcPts val="600"/>
              </a:spcBef>
              <a:buClrTx/>
              <a:buFont typeface="+mj-lt"/>
              <a:buAutoNum type="arabicPeriod"/>
              <a:defRPr sz="1800" kern="1200">
                <a:solidFill>
                  <a:schemeClr val="tx1"/>
                </a:solidFill>
                <a:latin typeface="+mj-lt"/>
                <a:ea typeface="+mn-ea"/>
                <a:cs typeface="+mn-cs"/>
              </a:defRPr>
            </a:lvl1pPr>
            <a:lvl2pPr marL="569913" indent="-173038" algn="l" defTabSz="568325" rtl="0" eaLnBrk="1" latinLnBrk="0" hangingPunct="1">
              <a:lnSpc>
                <a:spcPct val="120000"/>
              </a:lnSpc>
              <a:spcBef>
                <a:spcPts val="400"/>
              </a:spcBef>
              <a:buClrTx/>
              <a:buFont typeface="Arial"/>
              <a:buChar char="•"/>
              <a:defRPr sz="1800" kern="1200">
                <a:solidFill>
                  <a:schemeClr val="tx1"/>
                </a:solidFill>
                <a:latin typeface="+mj-lt"/>
                <a:ea typeface="+mn-ea"/>
                <a:cs typeface="+mn-cs"/>
              </a:defRPr>
            </a:lvl2pPr>
            <a:lvl3pPr marL="911225" indent="-219075" algn="l" defTabSz="512763" rtl="0" eaLnBrk="1" latinLnBrk="0" hangingPunct="1">
              <a:lnSpc>
                <a:spcPct val="120000"/>
              </a:lnSpc>
              <a:spcBef>
                <a:spcPts val="400"/>
              </a:spcBef>
              <a:buClrTx/>
              <a:buFont typeface="Lucida Grande"/>
              <a:buChar char="­"/>
              <a:tabLst/>
              <a:defRPr sz="1800" kern="1200">
                <a:solidFill>
                  <a:schemeClr val="tx1"/>
                </a:solidFill>
                <a:latin typeface="+mj-lt"/>
                <a:ea typeface="+mn-ea"/>
                <a:cs typeface="+mn-cs"/>
              </a:defRPr>
            </a:lvl3pPr>
            <a:lvl4pPr marL="1262063" indent="-174625" algn="l" defTabSz="457200" rtl="0" eaLnBrk="1" latinLnBrk="0" hangingPunct="1">
              <a:lnSpc>
                <a:spcPct val="120000"/>
              </a:lnSpc>
              <a:spcBef>
                <a:spcPts val="400"/>
              </a:spcBef>
              <a:buClrTx/>
              <a:buFont typeface="Arial"/>
              <a:buChar char="•"/>
              <a:defRPr sz="1800" kern="1200">
                <a:solidFill>
                  <a:schemeClr val="tx1"/>
                </a:solidFill>
                <a:latin typeface="+mj-lt"/>
                <a:ea typeface="+mn-ea"/>
                <a:cs typeface="+mn-cs"/>
              </a:defRPr>
            </a:lvl4pPr>
            <a:lvl5pPr marL="1603375" indent="-231775" algn="l" defTabSz="287338" rtl="0" eaLnBrk="1" latinLnBrk="0" hangingPunct="1">
              <a:lnSpc>
                <a:spcPct val="120000"/>
              </a:lnSpc>
              <a:spcBef>
                <a:spcPts val="400"/>
              </a:spcBef>
              <a:buClrTx/>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ts val="2800"/>
              </a:lnSpc>
              <a:spcBef>
                <a:spcPts val="0"/>
              </a:spcBef>
              <a:spcAft>
                <a:spcPts val="1600"/>
              </a:spcAft>
              <a:buNone/>
            </a:pPr>
            <a:r>
              <a:rPr lang="en-US" sz="1400" dirty="0">
                <a:solidFill>
                  <a:srgbClr val="5A6771"/>
                </a:solidFill>
                <a:latin typeface="+mn-lt"/>
                <a:cs typeface="Franklin Gothic Medium"/>
              </a:rPr>
              <a:t>Healthcare</a:t>
            </a:r>
          </a:p>
        </p:txBody>
      </p:sp>
      <p:sp>
        <p:nvSpPr>
          <p:cNvPr id="20" name="Content Placeholder 7"/>
          <p:cNvSpPr>
            <a:spLocks noGrp="1"/>
          </p:cNvSpPr>
          <p:nvPr/>
        </p:nvSpPr>
        <p:spPr>
          <a:xfrm>
            <a:off x="8094471" y="4521690"/>
            <a:ext cx="2055372" cy="270068"/>
          </a:xfrm>
          <a:prstGeom prst="rect">
            <a:avLst/>
          </a:prstGeom>
        </p:spPr>
        <p:txBody>
          <a:bodyPr vert="horz" wrap="square" lIns="0" tIns="0" rIns="0" bIns="0" rtlCol="0" anchor="ctr" anchorCtr="0">
            <a:noAutofit/>
          </a:bodyPr>
          <a:lstStyle>
            <a:lvl1pPr marL="288925" indent="-288925" algn="l" defTabSz="457200" rtl="0" eaLnBrk="1" latinLnBrk="0" hangingPunct="1">
              <a:lnSpc>
                <a:spcPct val="120000"/>
              </a:lnSpc>
              <a:spcBef>
                <a:spcPts val="600"/>
              </a:spcBef>
              <a:buClrTx/>
              <a:buFont typeface="+mj-lt"/>
              <a:buAutoNum type="arabicPeriod"/>
              <a:defRPr sz="1800" kern="1200">
                <a:solidFill>
                  <a:schemeClr val="tx1"/>
                </a:solidFill>
                <a:latin typeface="+mj-lt"/>
                <a:ea typeface="+mn-ea"/>
                <a:cs typeface="+mn-cs"/>
              </a:defRPr>
            </a:lvl1pPr>
            <a:lvl2pPr marL="569913" indent="-173038" algn="l" defTabSz="568325" rtl="0" eaLnBrk="1" latinLnBrk="0" hangingPunct="1">
              <a:lnSpc>
                <a:spcPct val="120000"/>
              </a:lnSpc>
              <a:spcBef>
                <a:spcPts val="400"/>
              </a:spcBef>
              <a:buClrTx/>
              <a:buFont typeface="Arial"/>
              <a:buChar char="•"/>
              <a:defRPr sz="1800" kern="1200">
                <a:solidFill>
                  <a:schemeClr val="tx1"/>
                </a:solidFill>
                <a:latin typeface="+mj-lt"/>
                <a:ea typeface="+mn-ea"/>
                <a:cs typeface="+mn-cs"/>
              </a:defRPr>
            </a:lvl2pPr>
            <a:lvl3pPr marL="911225" indent="-219075" algn="l" defTabSz="512763" rtl="0" eaLnBrk="1" latinLnBrk="0" hangingPunct="1">
              <a:lnSpc>
                <a:spcPct val="120000"/>
              </a:lnSpc>
              <a:spcBef>
                <a:spcPts val="400"/>
              </a:spcBef>
              <a:buClrTx/>
              <a:buFont typeface="Lucida Grande"/>
              <a:buChar char="­"/>
              <a:tabLst/>
              <a:defRPr sz="1800" kern="1200">
                <a:solidFill>
                  <a:schemeClr val="tx1"/>
                </a:solidFill>
                <a:latin typeface="+mj-lt"/>
                <a:ea typeface="+mn-ea"/>
                <a:cs typeface="+mn-cs"/>
              </a:defRPr>
            </a:lvl3pPr>
            <a:lvl4pPr marL="1262063" indent="-174625" algn="l" defTabSz="457200" rtl="0" eaLnBrk="1" latinLnBrk="0" hangingPunct="1">
              <a:lnSpc>
                <a:spcPct val="120000"/>
              </a:lnSpc>
              <a:spcBef>
                <a:spcPts val="400"/>
              </a:spcBef>
              <a:buClrTx/>
              <a:buFont typeface="Arial"/>
              <a:buChar char="•"/>
              <a:defRPr sz="1800" kern="1200">
                <a:solidFill>
                  <a:schemeClr val="tx1"/>
                </a:solidFill>
                <a:latin typeface="+mj-lt"/>
                <a:ea typeface="+mn-ea"/>
                <a:cs typeface="+mn-cs"/>
              </a:defRPr>
            </a:lvl4pPr>
            <a:lvl5pPr marL="1603375" indent="-231775" algn="l" defTabSz="287338" rtl="0" eaLnBrk="1" latinLnBrk="0" hangingPunct="1">
              <a:lnSpc>
                <a:spcPct val="120000"/>
              </a:lnSpc>
              <a:spcBef>
                <a:spcPts val="400"/>
              </a:spcBef>
              <a:buClrTx/>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ts val="2800"/>
              </a:lnSpc>
              <a:spcBef>
                <a:spcPts val="0"/>
              </a:spcBef>
              <a:spcAft>
                <a:spcPts val="1600"/>
              </a:spcAft>
              <a:buNone/>
            </a:pPr>
            <a:r>
              <a:rPr lang="en-US" sz="1400" dirty="0">
                <a:solidFill>
                  <a:srgbClr val="5A6771"/>
                </a:solidFill>
                <a:latin typeface="+mn-lt"/>
                <a:cs typeface="Franklin Gothic Medium"/>
              </a:rPr>
              <a:t>Media &amp; Entertainment</a:t>
            </a:r>
          </a:p>
        </p:txBody>
      </p:sp>
      <p:sp>
        <p:nvSpPr>
          <p:cNvPr id="21" name="Content Placeholder 7"/>
          <p:cNvSpPr>
            <a:spLocks noGrp="1"/>
          </p:cNvSpPr>
          <p:nvPr/>
        </p:nvSpPr>
        <p:spPr>
          <a:xfrm>
            <a:off x="7133336" y="5380717"/>
            <a:ext cx="2028600" cy="577887"/>
          </a:xfrm>
          <a:prstGeom prst="rect">
            <a:avLst/>
          </a:prstGeom>
        </p:spPr>
        <p:txBody>
          <a:bodyPr vert="horz" wrap="square" lIns="0" tIns="0" rIns="0" bIns="0" rtlCol="0" anchor="ctr" anchorCtr="0">
            <a:noAutofit/>
          </a:bodyPr>
          <a:lstStyle>
            <a:lvl1pPr marL="288925" indent="-288925" algn="l" defTabSz="457200" rtl="0" eaLnBrk="1" latinLnBrk="0" hangingPunct="1">
              <a:lnSpc>
                <a:spcPct val="120000"/>
              </a:lnSpc>
              <a:spcBef>
                <a:spcPts val="600"/>
              </a:spcBef>
              <a:buClrTx/>
              <a:buFont typeface="+mj-lt"/>
              <a:buAutoNum type="arabicPeriod"/>
              <a:defRPr sz="1800" kern="1200">
                <a:solidFill>
                  <a:schemeClr val="tx1"/>
                </a:solidFill>
                <a:latin typeface="+mj-lt"/>
                <a:ea typeface="+mn-ea"/>
                <a:cs typeface="+mn-cs"/>
              </a:defRPr>
            </a:lvl1pPr>
            <a:lvl2pPr marL="569913" indent="-173038" algn="l" defTabSz="568325" rtl="0" eaLnBrk="1" latinLnBrk="0" hangingPunct="1">
              <a:lnSpc>
                <a:spcPct val="120000"/>
              </a:lnSpc>
              <a:spcBef>
                <a:spcPts val="400"/>
              </a:spcBef>
              <a:buClrTx/>
              <a:buFont typeface="Arial"/>
              <a:buChar char="•"/>
              <a:defRPr sz="1800" kern="1200">
                <a:solidFill>
                  <a:schemeClr val="tx1"/>
                </a:solidFill>
                <a:latin typeface="+mj-lt"/>
                <a:ea typeface="+mn-ea"/>
                <a:cs typeface="+mn-cs"/>
              </a:defRPr>
            </a:lvl2pPr>
            <a:lvl3pPr marL="911225" indent="-219075" algn="l" defTabSz="512763" rtl="0" eaLnBrk="1" latinLnBrk="0" hangingPunct="1">
              <a:lnSpc>
                <a:spcPct val="120000"/>
              </a:lnSpc>
              <a:spcBef>
                <a:spcPts val="400"/>
              </a:spcBef>
              <a:buClrTx/>
              <a:buFont typeface="Lucida Grande"/>
              <a:buChar char="­"/>
              <a:tabLst/>
              <a:defRPr sz="1800" kern="1200">
                <a:solidFill>
                  <a:schemeClr val="tx1"/>
                </a:solidFill>
                <a:latin typeface="+mj-lt"/>
                <a:ea typeface="+mn-ea"/>
                <a:cs typeface="+mn-cs"/>
              </a:defRPr>
            </a:lvl3pPr>
            <a:lvl4pPr marL="1262063" indent="-174625" algn="l" defTabSz="457200" rtl="0" eaLnBrk="1" latinLnBrk="0" hangingPunct="1">
              <a:lnSpc>
                <a:spcPct val="120000"/>
              </a:lnSpc>
              <a:spcBef>
                <a:spcPts val="400"/>
              </a:spcBef>
              <a:buClrTx/>
              <a:buFont typeface="Arial"/>
              <a:buChar char="•"/>
              <a:defRPr sz="1800" kern="1200">
                <a:solidFill>
                  <a:schemeClr val="tx1"/>
                </a:solidFill>
                <a:latin typeface="+mj-lt"/>
                <a:ea typeface="+mn-ea"/>
                <a:cs typeface="+mn-cs"/>
              </a:defRPr>
            </a:lvl4pPr>
            <a:lvl5pPr marL="1603375" indent="-231775" algn="l" defTabSz="287338" rtl="0" eaLnBrk="1" latinLnBrk="0" hangingPunct="1">
              <a:lnSpc>
                <a:spcPct val="120000"/>
              </a:lnSpc>
              <a:spcBef>
                <a:spcPts val="400"/>
              </a:spcBef>
              <a:buClrTx/>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00000"/>
              </a:lnSpc>
              <a:spcBef>
                <a:spcPts val="0"/>
              </a:spcBef>
              <a:spcAft>
                <a:spcPts val="1600"/>
              </a:spcAft>
              <a:buNone/>
            </a:pPr>
            <a:r>
              <a:rPr lang="en-US" sz="1400" dirty="0">
                <a:solidFill>
                  <a:srgbClr val="5A6771"/>
                </a:solidFill>
                <a:latin typeface="+mn-lt"/>
                <a:cs typeface="Franklin Gothic Medium"/>
              </a:rPr>
              <a:t>School Districts, Libraries</a:t>
            </a:r>
            <a:br>
              <a:rPr lang="en-US" sz="1400" dirty="0">
                <a:solidFill>
                  <a:srgbClr val="5A6771"/>
                </a:solidFill>
                <a:latin typeface="+mn-lt"/>
                <a:cs typeface="Franklin Gothic Medium"/>
              </a:rPr>
            </a:br>
            <a:r>
              <a:rPr lang="en-US" sz="1400" dirty="0">
                <a:solidFill>
                  <a:srgbClr val="5A6771"/>
                </a:solidFill>
                <a:latin typeface="+mn-lt"/>
                <a:cs typeface="Franklin Gothic Medium"/>
              </a:rPr>
              <a:t>&amp; Higher Education</a:t>
            </a:r>
          </a:p>
        </p:txBody>
      </p:sp>
      <p:sp>
        <p:nvSpPr>
          <p:cNvPr id="22" name="Content Placeholder 7"/>
          <p:cNvSpPr>
            <a:spLocks noGrp="1"/>
          </p:cNvSpPr>
          <p:nvPr/>
        </p:nvSpPr>
        <p:spPr>
          <a:xfrm>
            <a:off x="3688883" y="5495331"/>
            <a:ext cx="982426" cy="232715"/>
          </a:xfrm>
          <a:prstGeom prst="rect">
            <a:avLst/>
          </a:prstGeom>
        </p:spPr>
        <p:txBody>
          <a:bodyPr vert="horz" wrap="square" lIns="0" tIns="0" rIns="0" bIns="0" rtlCol="0" anchor="ctr" anchorCtr="0">
            <a:noAutofit/>
          </a:bodyPr>
          <a:lstStyle>
            <a:lvl1pPr marL="288925" indent="-288925" algn="l" defTabSz="457200" rtl="0" eaLnBrk="1" latinLnBrk="0" hangingPunct="1">
              <a:lnSpc>
                <a:spcPct val="120000"/>
              </a:lnSpc>
              <a:spcBef>
                <a:spcPts val="600"/>
              </a:spcBef>
              <a:buClrTx/>
              <a:buFont typeface="+mj-lt"/>
              <a:buAutoNum type="arabicPeriod"/>
              <a:defRPr sz="1800" kern="1200">
                <a:solidFill>
                  <a:schemeClr val="tx1"/>
                </a:solidFill>
                <a:latin typeface="+mj-lt"/>
                <a:ea typeface="+mn-ea"/>
                <a:cs typeface="+mn-cs"/>
              </a:defRPr>
            </a:lvl1pPr>
            <a:lvl2pPr marL="569913" indent="-173038" algn="l" defTabSz="568325" rtl="0" eaLnBrk="1" latinLnBrk="0" hangingPunct="1">
              <a:lnSpc>
                <a:spcPct val="120000"/>
              </a:lnSpc>
              <a:spcBef>
                <a:spcPts val="400"/>
              </a:spcBef>
              <a:buClrTx/>
              <a:buFont typeface="Arial"/>
              <a:buChar char="•"/>
              <a:defRPr sz="1800" kern="1200">
                <a:solidFill>
                  <a:schemeClr val="tx1"/>
                </a:solidFill>
                <a:latin typeface="+mj-lt"/>
                <a:ea typeface="+mn-ea"/>
                <a:cs typeface="+mn-cs"/>
              </a:defRPr>
            </a:lvl2pPr>
            <a:lvl3pPr marL="911225" indent="-219075" algn="l" defTabSz="512763" rtl="0" eaLnBrk="1" latinLnBrk="0" hangingPunct="1">
              <a:lnSpc>
                <a:spcPct val="120000"/>
              </a:lnSpc>
              <a:spcBef>
                <a:spcPts val="400"/>
              </a:spcBef>
              <a:buClrTx/>
              <a:buFont typeface="Lucida Grande"/>
              <a:buChar char="­"/>
              <a:tabLst/>
              <a:defRPr sz="1800" kern="1200">
                <a:solidFill>
                  <a:schemeClr val="tx1"/>
                </a:solidFill>
                <a:latin typeface="+mj-lt"/>
                <a:ea typeface="+mn-ea"/>
                <a:cs typeface="+mn-cs"/>
              </a:defRPr>
            </a:lvl3pPr>
            <a:lvl4pPr marL="1262063" indent="-174625" algn="l" defTabSz="457200" rtl="0" eaLnBrk="1" latinLnBrk="0" hangingPunct="1">
              <a:lnSpc>
                <a:spcPct val="120000"/>
              </a:lnSpc>
              <a:spcBef>
                <a:spcPts val="400"/>
              </a:spcBef>
              <a:buClrTx/>
              <a:buFont typeface="Arial"/>
              <a:buChar char="•"/>
              <a:defRPr sz="1800" kern="1200">
                <a:solidFill>
                  <a:schemeClr val="tx1"/>
                </a:solidFill>
                <a:latin typeface="+mj-lt"/>
                <a:ea typeface="+mn-ea"/>
                <a:cs typeface="+mn-cs"/>
              </a:defRPr>
            </a:lvl4pPr>
            <a:lvl5pPr marL="1603375" indent="-231775" algn="l" defTabSz="287338" rtl="0" eaLnBrk="1" latinLnBrk="0" hangingPunct="1">
              <a:lnSpc>
                <a:spcPct val="120000"/>
              </a:lnSpc>
              <a:spcBef>
                <a:spcPts val="400"/>
              </a:spcBef>
              <a:buClrTx/>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r">
              <a:lnSpc>
                <a:spcPts val="2800"/>
              </a:lnSpc>
              <a:spcBef>
                <a:spcPts val="0"/>
              </a:spcBef>
              <a:spcAft>
                <a:spcPts val="1600"/>
              </a:spcAft>
              <a:buNone/>
            </a:pPr>
            <a:r>
              <a:rPr lang="en-US" sz="1400" dirty="0">
                <a:solidFill>
                  <a:srgbClr val="5A6771"/>
                </a:solidFill>
                <a:latin typeface="+mn-lt"/>
                <a:cs typeface="Franklin Gothic Medium"/>
              </a:rPr>
              <a:t>Government</a:t>
            </a:r>
          </a:p>
        </p:txBody>
      </p:sp>
      <p:sp>
        <p:nvSpPr>
          <p:cNvPr id="24" name="Content Placeholder 7"/>
          <p:cNvSpPr>
            <a:spLocks noGrp="1"/>
          </p:cNvSpPr>
          <p:nvPr/>
        </p:nvSpPr>
        <p:spPr>
          <a:xfrm>
            <a:off x="2235922" y="4452868"/>
            <a:ext cx="1367899" cy="322565"/>
          </a:xfrm>
          <a:prstGeom prst="rect">
            <a:avLst/>
          </a:prstGeom>
        </p:spPr>
        <p:txBody>
          <a:bodyPr vert="horz" wrap="square" lIns="0" tIns="0" rIns="0" bIns="0" rtlCol="0" anchor="ctr" anchorCtr="0">
            <a:noAutofit/>
          </a:bodyPr>
          <a:lstStyle>
            <a:lvl1pPr marL="288925" indent="-288925" algn="l" defTabSz="457200" rtl="0" eaLnBrk="1" latinLnBrk="0" hangingPunct="1">
              <a:lnSpc>
                <a:spcPct val="120000"/>
              </a:lnSpc>
              <a:spcBef>
                <a:spcPts val="600"/>
              </a:spcBef>
              <a:buClrTx/>
              <a:buFont typeface="+mj-lt"/>
              <a:buAutoNum type="arabicPeriod"/>
              <a:defRPr sz="1800" kern="1200">
                <a:solidFill>
                  <a:schemeClr val="tx1"/>
                </a:solidFill>
                <a:latin typeface="+mj-lt"/>
                <a:ea typeface="+mn-ea"/>
                <a:cs typeface="+mn-cs"/>
              </a:defRPr>
            </a:lvl1pPr>
            <a:lvl2pPr marL="569913" indent="-173038" algn="l" defTabSz="568325" rtl="0" eaLnBrk="1" latinLnBrk="0" hangingPunct="1">
              <a:lnSpc>
                <a:spcPct val="120000"/>
              </a:lnSpc>
              <a:spcBef>
                <a:spcPts val="400"/>
              </a:spcBef>
              <a:buClrTx/>
              <a:buFont typeface="Arial"/>
              <a:buChar char="•"/>
              <a:defRPr sz="1800" kern="1200">
                <a:solidFill>
                  <a:schemeClr val="tx1"/>
                </a:solidFill>
                <a:latin typeface="+mj-lt"/>
                <a:ea typeface="+mn-ea"/>
                <a:cs typeface="+mn-cs"/>
              </a:defRPr>
            </a:lvl2pPr>
            <a:lvl3pPr marL="911225" indent="-219075" algn="l" defTabSz="512763" rtl="0" eaLnBrk="1" latinLnBrk="0" hangingPunct="1">
              <a:lnSpc>
                <a:spcPct val="120000"/>
              </a:lnSpc>
              <a:spcBef>
                <a:spcPts val="400"/>
              </a:spcBef>
              <a:buClrTx/>
              <a:buFont typeface="Lucida Grande"/>
              <a:buChar char="­"/>
              <a:tabLst/>
              <a:defRPr sz="1800" kern="1200">
                <a:solidFill>
                  <a:schemeClr val="tx1"/>
                </a:solidFill>
                <a:latin typeface="+mj-lt"/>
                <a:ea typeface="+mn-ea"/>
                <a:cs typeface="+mn-cs"/>
              </a:defRPr>
            </a:lvl3pPr>
            <a:lvl4pPr marL="1262063" indent="-174625" algn="l" defTabSz="457200" rtl="0" eaLnBrk="1" latinLnBrk="0" hangingPunct="1">
              <a:lnSpc>
                <a:spcPct val="120000"/>
              </a:lnSpc>
              <a:spcBef>
                <a:spcPts val="400"/>
              </a:spcBef>
              <a:buClrTx/>
              <a:buFont typeface="Arial"/>
              <a:buChar char="•"/>
              <a:defRPr sz="1800" kern="1200">
                <a:solidFill>
                  <a:schemeClr val="tx1"/>
                </a:solidFill>
                <a:latin typeface="+mj-lt"/>
                <a:ea typeface="+mn-ea"/>
                <a:cs typeface="+mn-cs"/>
              </a:defRPr>
            </a:lvl4pPr>
            <a:lvl5pPr marL="1603375" indent="-231775" algn="l" defTabSz="287338" rtl="0" eaLnBrk="1" latinLnBrk="0" hangingPunct="1">
              <a:lnSpc>
                <a:spcPct val="120000"/>
              </a:lnSpc>
              <a:spcBef>
                <a:spcPts val="400"/>
              </a:spcBef>
              <a:buClrTx/>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r">
              <a:lnSpc>
                <a:spcPts val="2800"/>
              </a:lnSpc>
              <a:spcBef>
                <a:spcPts val="0"/>
              </a:spcBef>
              <a:spcAft>
                <a:spcPts val="1600"/>
              </a:spcAft>
              <a:buNone/>
            </a:pPr>
            <a:r>
              <a:rPr lang="en-US" sz="1400" dirty="0">
                <a:solidFill>
                  <a:srgbClr val="5A6771"/>
                </a:solidFill>
                <a:latin typeface="+mn-lt"/>
                <a:cs typeface="Franklin Gothic Medium"/>
              </a:rPr>
              <a:t>Energy &amp; Utilities</a:t>
            </a:r>
          </a:p>
        </p:txBody>
      </p:sp>
      <p:sp>
        <p:nvSpPr>
          <p:cNvPr id="25" name="Content Placeholder 7"/>
          <p:cNvSpPr>
            <a:spLocks noGrp="1"/>
          </p:cNvSpPr>
          <p:nvPr/>
        </p:nvSpPr>
        <p:spPr>
          <a:xfrm>
            <a:off x="1825741" y="3310950"/>
            <a:ext cx="1654967" cy="201183"/>
          </a:xfrm>
          <a:prstGeom prst="rect">
            <a:avLst/>
          </a:prstGeom>
        </p:spPr>
        <p:txBody>
          <a:bodyPr vert="horz" wrap="square" lIns="0" tIns="0" rIns="0" bIns="0" rtlCol="0" anchor="ctr" anchorCtr="0">
            <a:noAutofit/>
          </a:bodyPr>
          <a:lstStyle>
            <a:lvl1pPr marL="288925" indent="-288925" algn="l" defTabSz="457200" rtl="0" eaLnBrk="1" latinLnBrk="0" hangingPunct="1">
              <a:lnSpc>
                <a:spcPct val="120000"/>
              </a:lnSpc>
              <a:spcBef>
                <a:spcPts val="600"/>
              </a:spcBef>
              <a:buClrTx/>
              <a:buFont typeface="+mj-lt"/>
              <a:buAutoNum type="arabicPeriod"/>
              <a:defRPr sz="1800" kern="1200">
                <a:solidFill>
                  <a:schemeClr val="tx1"/>
                </a:solidFill>
                <a:latin typeface="+mj-lt"/>
                <a:ea typeface="+mn-ea"/>
                <a:cs typeface="+mn-cs"/>
              </a:defRPr>
            </a:lvl1pPr>
            <a:lvl2pPr marL="569913" indent="-173038" algn="l" defTabSz="568325" rtl="0" eaLnBrk="1" latinLnBrk="0" hangingPunct="1">
              <a:lnSpc>
                <a:spcPct val="120000"/>
              </a:lnSpc>
              <a:spcBef>
                <a:spcPts val="400"/>
              </a:spcBef>
              <a:buClrTx/>
              <a:buFont typeface="Arial"/>
              <a:buChar char="•"/>
              <a:defRPr sz="1800" kern="1200">
                <a:solidFill>
                  <a:schemeClr val="tx1"/>
                </a:solidFill>
                <a:latin typeface="+mj-lt"/>
                <a:ea typeface="+mn-ea"/>
                <a:cs typeface="+mn-cs"/>
              </a:defRPr>
            </a:lvl2pPr>
            <a:lvl3pPr marL="911225" indent="-219075" algn="l" defTabSz="512763" rtl="0" eaLnBrk="1" latinLnBrk="0" hangingPunct="1">
              <a:lnSpc>
                <a:spcPct val="120000"/>
              </a:lnSpc>
              <a:spcBef>
                <a:spcPts val="400"/>
              </a:spcBef>
              <a:buClrTx/>
              <a:buFont typeface="Lucida Grande"/>
              <a:buChar char="­"/>
              <a:tabLst/>
              <a:defRPr sz="1800" kern="1200">
                <a:solidFill>
                  <a:schemeClr val="tx1"/>
                </a:solidFill>
                <a:latin typeface="+mj-lt"/>
                <a:ea typeface="+mn-ea"/>
                <a:cs typeface="+mn-cs"/>
              </a:defRPr>
            </a:lvl3pPr>
            <a:lvl4pPr marL="1262063" indent="-174625" algn="l" defTabSz="457200" rtl="0" eaLnBrk="1" latinLnBrk="0" hangingPunct="1">
              <a:lnSpc>
                <a:spcPct val="120000"/>
              </a:lnSpc>
              <a:spcBef>
                <a:spcPts val="400"/>
              </a:spcBef>
              <a:buClrTx/>
              <a:buFont typeface="Arial"/>
              <a:buChar char="•"/>
              <a:defRPr sz="1800" kern="1200">
                <a:solidFill>
                  <a:schemeClr val="tx1"/>
                </a:solidFill>
                <a:latin typeface="+mj-lt"/>
                <a:ea typeface="+mn-ea"/>
                <a:cs typeface="+mn-cs"/>
              </a:defRPr>
            </a:lvl4pPr>
            <a:lvl5pPr marL="1603375" indent="-231775" algn="l" defTabSz="287338" rtl="0" eaLnBrk="1" latinLnBrk="0" hangingPunct="1">
              <a:lnSpc>
                <a:spcPct val="120000"/>
              </a:lnSpc>
              <a:spcBef>
                <a:spcPts val="400"/>
              </a:spcBef>
              <a:buClrTx/>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r">
              <a:lnSpc>
                <a:spcPts val="2800"/>
              </a:lnSpc>
              <a:spcBef>
                <a:spcPts val="0"/>
              </a:spcBef>
              <a:spcAft>
                <a:spcPts val="1600"/>
              </a:spcAft>
              <a:buNone/>
            </a:pPr>
            <a:r>
              <a:rPr lang="en-US" sz="1400" dirty="0">
                <a:solidFill>
                  <a:srgbClr val="5A6771"/>
                </a:solidFill>
                <a:latin typeface="+mn-lt"/>
                <a:cs typeface="Franklin Gothic Medium"/>
              </a:rPr>
              <a:t>Content Distribution</a:t>
            </a:r>
          </a:p>
        </p:txBody>
      </p:sp>
      <p:sp>
        <p:nvSpPr>
          <p:cNvPr id="26" name="Content Placeholder 7"/>
          <p:cNvSpPr>
            <a:spLocks noGrp="1"/>
          </p:cNvSpPr>
          <p:nvPr/>
        </p:nvSpPr>
        <p:spPr>
          <a:xfrm>
            <a:off x="3283080" y="2116674"/>
            <a:ext cx="811954" cy="284550"/>
          </a:xfrm>
          <a:prstGeom prst="rect">
            <a:avLst/>
          </a:prstGeom>
        </p:spPr>
        <p:txBody>
          <a:bodyPr vert="horz" wrap="square" lIns="0" tIns="0" rIns="0" bIns="0" rtlCol="0" anchor="ctr" anchorCtr="0">
            <a:noAutofit/>
          </a:bodyPr>
          <a:lstStyle>
            <a:lvl1pPr marL="288925" indent="-288925" algn="l" defTabSz="457200" rtl="0" eaLnBrk="1" latinLnBrk="0" hangingPunct="1">
              <a:lnSpc>
                <a:spcPct val="120000"/>
              </a:lnSpc>
              <a:spcBef>
                <a:spcPts val="600"/>
              </a:spcBef>
              <a:buClrTx/>
              <a:buFont typeface="+mj-lt"/>
              <a:buAutoNum type="arabicPeriod"/>
              <a:defRPr sz="1800" kern="1200">
                <a:solidFill>
                  <a:schemeClr val="tx1"/>
                </a:solidFill>
                <a:latin typeface="+mj-lt"/>
                <a:ea typeface="+mn-ea"/>
                <a:cs typeface="+mn-cs"/>
              </a:defRPr>
            </a:lvl1pPr>
            <a:lvl2pPr marL="569913" indent="-173038" algn="l" defTabSz="568325" rtl="0" eaLnBrk="1" latinLnBrk="0" hangingPunct="1">
              <a:lnSpc>
                <a:spcPct val="120000"/>
              </a:lnSpc>
              <a:spcBef>
                <a:spcPts val="400"/>
              </a:spcBef>
              <a:buClrTx/>
              <a:buFont typeface="Arial"/>
              <a:buChar char="•"/>
              <a:defRPr sz="1800" kern="1200">
                <a:solidFill>
                  <a:schemeClr val="tx1"/>
                </a:solidFill>
                <a:latin typeface="+mj-lt"/>
                <a:ea typeface="+mn-ea"/>
                <a:cs typeface="+mn-cs"/>
              </a:defRPr>
            </a:lvl2pPr>
            <a:lvl3pPr marL="911225" indent="-219075" algn="l" defTabSz="512763" rtl="0" eaLnBrk="1" latinLnBrk="0" hangingPunct="1">
              <a:lnSpc>
                <a:spcPct val="120000"/>
              </a:lnSpc>
              <a:spcBef>
                <a:spcPts val="400"/>
              </a:spcBef>
              <a:buClrTx/>
              <a:buFont typeface="Lucida Grande"/>
              <a:buChar char="­"/>
              <a:tabLst/>
              <a:defRPr sz="1800" kern="1200">
                <a:solidFill>
                  <a:schemeClr val="tx1"/>
                </a:solidFill>
                <a:latin typeface="+mj-lt"/>
                <a:ea typeface="+mn-ea"/>
                <a:cs typeface="+mn-cs"/>
              </a:defRPr>
            </a:lvl3pPr>
            <a:lvl4pPr marL="1262063" indent="-174625" algn="l" defTabSz="457200" rtl="0" eaLnBrk="1" latinLnBrk="0" hangingPunct="1">
              <a:lnSpc>
                <a:spcPct val="120000"/>
              </a:lnSpc>
              <a:spcBef>
                <a:spcPts val="400"/>
              </a:spcBef>
              <a:buClrTx/>
              <a:buFont typeface="Arial"/>
              <a:buChar char="•"/>
              <a:defRPr sz="1800" kern="1200">
                <a:solidFill>
                  <a:schemeClr val="tx1"/>
                </a:solidFill>
                <a:latin typeface="+mj-lt"/>
                <a:ea typeface="+mn-ea"/>
                <a:cs typeface="+mn-cs"/>
              </a:defRPr>
            </a:lvl4pPr>
            <a:lvl5pPr marL="1603375" indent="-231775" algn="l" defTabSz="287338" rtl="0" eaLnBrk="1" latinLnBrk="0" hangingPunct="1">
              <a:lnSpc>
                <a:spcPct val="120000"/>
              </a:lnSpc>
              <a:spcBef>
                <a:spcPts val="400"/>
              </a:spcBef>
              <a:buClrTx/>
              <a:buFont typeface="Lucida Grande"/>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r">
              <a:lnSpc>
                <a:spcPts val="2800"/>
              </a:lnSpc>
              <a:spcBef>
                <a:spcPts val="0"/>
              </a:spcBef>
              <a:spcAft>
                <a:spcPts val="1600"/>
              </a:spcAft>
              <a:buNone/>
            </a:pPr>
            <a:r>
              <a:rPr lang="en-US" sz="1400" dirty="0">
                <a:solidFill>
                  <a:srgbClr val="5A6771"/>
                </a:solidFill>
                <a:latin typeface="+mn-lt"/>
                <a:cs typeface="Franklin Gothic Medium"/>
              </a:rPr>
              <a:t>Wholesale</a:t>
            </a:r>
          </a:p>
        </p:txBody>
      </p:sp>
      <p:sp>
        <p:nvSpPr>
          <p:cNvPr id="27" name="TextBox 26"/>
          <p:cNvSpPr txBox="1"/>
          <p:nvPr/>
        </p:nvSpPr>
        <p:spPr>
          <a:xfrm>
            <a:off x="7637330" y="2041688"/>
            <a:ext cx="2039454" cy="451406"/>
          </a:xfrm>
          <a:prstGeom prst="rect">
            <a:avLst/>
          </a:prstGeom>
          <a:noFill/>
        </p:spPr>
        <p:txBody>
          <a:bodyPr wrap="square" rtlCol="0">
            <a:spAutoFit/>
          </a:bodyPr>
          <a:lstStyle/>
          <a:p>
            <a:pPr>
              <a:lnSpc>
                <a:spcPts val="2800"/>
              </a:lnSpc>
              <a:spcAft>
                <a:spcPts val="1600"/>
              </a:spcAft>
            </a:pPr>
            <a:r>
              <a:rPr lang="en-US" sz="1400" dirty="0">
                <a:solidFill>
                  <a:srgbClr val="5A6771"/>
                </a:solidFill>
                <a:cs typeface="Franklin Gothic Medium"/>
              </a:rPr>
              <a:t>Professional Services</a:t>
            </a:r>
          </a:p>
        </p:txBody>
      </p:sp>
      <p:pic>
        <p:nvPicPr>
          <p:cNvPr id="2" name="Picture 1"/>
          <p:cNvPicPr>
            <a:picLocks noChangeAspect="1"/>
          </p:cNvPicPr>
          <p:nvPr/>
        </p:nvPicPr>
        <p:blipFill>
          <a:blip r:embed="rId4"/>
          <a:stretch>
            <a:fillRect/>
          </a:stretch>
        </p:blipFill>
        <p:spPr>
          <a:xfrm>
            <a:off x="6345423" y="1344286"/>
            <a:ext cx="1591194" cy="463336"/>
          </a:xfrm>
          <a:prstGeom prst="rect">
            <a:avLst/>
          </a:prstGeom>
        </p:spPr>
      </p:pic>
    </p:spTree>
    <p:extLst>
      <p:ext uri="{BB962C8B-B14F-4D97-AF65-F5344CB8AC3E}">
        <p14:creationId xmlns:p14="http://schemas.microsoft.com/office/powerpoint/2010/main" val="1469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normAutofit/>
          </a:bodyPr>
          <a:lstStyle/>
          <a:p>
            <a:r>
              <a:rPr lang="en-US" sz="3730" dirty="0"/>
              <a:t>The </a:t>
            </a:r>
            <a:r>
              <a:rPr lang="en-US" sz="3730" dirty="0">
                <a:solidFill>
                  <a:schemeClr val="tx1"/>
                </a:solidFill>
                <a:cs typeface="Georgia"/>
              </a:rPr>
              <a:t>right</a:t>
            </a:r>
            <a:r>
              <a:rPr lang="en-US" sz="3730" dirty="0"/>
              <a:t> mix of </a:t>
            </a:r>
            <a:r>
              <a:rPr lang="en-US" sz="3730" dirty="0">
                <a:solidFill>
                  <a:schemeClr val="tx2"/>
                </a:solidFill>
              </a:rPr>
              <a:t>solutions</a:t>
            </a:r>
            <a:r>
              <a:rPr lang="en-US" sz="3730" dirty="0"/>
              <a:t> for your organization. </a:t>
            </a:r>
          </a:p>
        </p:txBody>
      </p:sp>
      <p:grpSp>
        <p:nvGrpSpPr>
          <p:cNvPr id="9" name="Group 8">
            <a:extLst>
              <a:ext uri="{FF2B5EF4-FFF2-40B4-BE49-F238E27FC236}">
                <a16:creationId xmlns:a16="http://schemas.microsoft.com/office/drawing/2014/main" id="{9BEE340F-A132-467D-8F42-3163134A2DE4}"/>
              </a:ext>
            </a:extLst>
          </p:cNvPr>
          <p:cNvGrpSpPr/>
          <p:nvPr/>
        </p:nvGrpSpPr>
        <p:grpSpPr>
          <a:xfrm>
            <a:off x="285467" y="1571717"/>
            <a:ext cx="10788545" cy="1620683"/>
            <a:chOff x="426495" y="1571716"/>
            <a:chExt cx="8339598" cy="1620683"/>
          </a:xfrm>
        </p:grpSpPr>
        <p:sp>
          <p:nvSpPr>
            <p:cNvPr id="5" name="Freeform 4"/>
            <p:cNvSpPr/>
            <p:nvPr/>
          </p:nvSpPr>
          <p:spPr>
            <a:xfrm>
              <a:off x="426495" y="1571716"/>
              <a:ext cx="2651760" cy="1356898"/>
            </a:xfrm>
            <a:prstGeom prst="rect">
              <a:avLst/>
            </a:prstGeom>
            <a:noFill/>
            <a:ln w="19050">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93571" tIns="116755" rIns="162983" bIns="116756" numCol="1" spcCol="1270" anchor="t" anchorCtr="0">
              <a:noAutofit/>
            </a:bodyPr>
            <a:lstStyle/>
            <a:p>
              <a:pPr defTabSz="622300">
                <a:lnSpc>
                  <a:spcPct val="90000"/>
                </a:lnSpc>
                <a:spcBef>
                  <a:spcPct val="0"/>
                </a:spcBef>
                <a:spcAft>
                  <a:spcPct val="35000"/>
                </a:spcAft>
              </a:pPr>
              <a:r>
                <a:rPr lang="en-US" sz="1600" dirty="0">
                  <a:solidFill>
                    <a:srgbClr val="00B0F0"/>
                  </a:solidFill>
                  <a:latin typeface="Franklin Gothic Medium" panose="020B0603020102020204"/>
                </a:rPr>
                <a:t>Dark Fiber</a:t>
              </a:r>
            </a:p>
            <a:p>
              <a:pPr defTabSz="622300">
                <a:lnSpc>
                  <a:spcPct val="90000"/>
                </a:lnSpc>
                <a:spcBef>
                  <a:spcPct val="0"/>
                </a:spcBef>
                <a:spcAft>
                  <a:spcPct val="35000"/>
                </a:spcAft>
              </a:pPr>
              <a:r>
                <a:rPr lang="en-US" sz="1300" dirty="0">
                  <a:solidFill>
                    <a:srgbClr val="5A6771"/>
                  </a:solidFill>
                  <a:latin typeface="Franklin Gothic Medium" panose="020B0603020102020204"/>
                </a:rPr>
                <a:t>Unlimited bandwidth with all the control you require using your own optical resources.</a:t>
              </a:r>
            </a:p>
          </p:txBody>
        </p:sp>
        <p:sp>
          <p:nvSpPr>
            <p:cNvPr id="11" name="Freeform 10"/>
            <p:cNvSpPr/>
            <p:nvPr/>
          </p:nvSpPr>
          <p:spPr>
            <a:xfrm>
              <a:off x="3135977" y="1571716"/>
              <a:ext cx="2651760" cy="1351100"/>
            </a:xfrm>
            <a:custGeom>
              <a:avLst/>
              <a:gdLst>
                <a:gd name="connsiteX0" fmla="*/ 0 w 3250289"/>
                <a:gd name="connsiteY0" fmla="*/ 0 h 1229358"/>
                <a:gd name="connsiteX1" fmla="*/ 3250289 w 3250289"/>
                <a:gd name="connsiteY1" fmla="*/ 0 h 1229358"/>
                <a:gd name="connsiteX2" fmla="*/ 3250289 w 3250289"/>
                <a:gd name="connsiteY2" fmla="*/ 1229358 h 1229358"/>
                <a:gd name="connsiteX3" fmla="*/ 0 w 3250289"/>
                <a:gd name="connsiteY3" fmla="*/ 1229358 h 1229358"/>
                <a:gd name="connsiteX4" fmla="*/ 0 w 3250289"/>
                <a:gd name="connsiteY4" fmla="*/ 0 h 122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289" h="1229358">
                  <a:moveTo>
                    <a:pt x="3250289" y="1229357"/>
                  </a:moveTo>
                  <a:lnTo>
                    <a:pt x="0" y="1229357"/>
                  </a:lnTo>
                  <a:lnTo>
                    <a:pt x="0" y="1"/>
                  </a:lnTo>
                  <a:lnTo>
                    <a:pt x="3250289" y="1"/>
                  </a:lnTo>
                  <a:lnTo>
                    <a:pt x="3250289" y="1229357"/>
                  </a:lnTo>
                  <a:close/>
                </a:path>
              </a:pathLst>
            </a:custGeom>
            <a:noFill/>
            <a:ln w="19050">
              <a:no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94790" tIns="53340" rIns="99568" bIns="53341" numCol="1" spcCol="1270" anchor="t" anchorCtr="0">
              <a:noAutofit/>
            </a:bodyPr>
            <a:lstStyle/>
            <a:p>
              <a:pPr defTabSz="622300">
                <a:lnSpc>
                  <a:spcPct val="90000"/>
                </a:lnSpc>
                <a:spcBef>
                  <a:spcPct val="0"/>
                </a:spcBef>
                <a:spcAft>
                  <a:spcPct val="35000"/>
                </a:spcAft>
              </a:pPr>
              <a:r>
                <a:rPr lang="en-US" sz="1600" dirty="0">
                  <a:solidFill>
                    <a:srgbClr val="00B0F0"/>
                  </a:solidFill>
                  <a:latin typeface="Franklin Gothic Medium" panose="020B0603020102020204"/>
                </a:rPr>
                <a:t>Private Networks</a:t>
              </a:r>
            </a:p>
            <a:p>
              <a:pPr defTabSz="622300">
                <a:lnSpc>
                  <a:spcPct val="90000"/>
                </a:lnSpc>
                <a:spcBef>
                  <a:spcPct val="0"/>
                </a:spcBef>
                <a:spcAft>
                  <a:spcPct val="35000"/>
                </a:spcAft>
              </a:pPr>
              <a:r>
                <a:rPr lang="en-US" sz="1300" dirty="0">
                  <a:solidFill>
                    <a:srgbClr val="5A6771"/>
                  </a:solidFill>
                  <a:latin typeface="Franklin Gothic Medium" panose="020B0603020102020204"/>
                </a:rPr>
                <a:t>Fully managed Ethernet or Wavelength solutions with the security, performance, and dedicated bandwidth you need.</a:t>
              </a:r>
            </a:p>
          </p:txBody>
        </p:sp>
        <p:sp>
          <p:nvSpPr>
            <p:cNvPr id="15" name="Freeform 14"/>
            <p:cNvSpPr/>
            <p:nvPr/>
          </p:nvSpPr>
          <p:spPr>
            <a:xfrm>
              <a:off x="6114333" y="1571716"/>
              <a:ext cx="2651760" cy="1620683"/>
            </a:xfrm>
            <a:custGeom>
              <a:avLst/>
              <a:gdLst>
                <a:gd name="connsiteX0" fmla="*/ 0 w 3035801"/>
                <a:gd name="connsiteY0" fmla="*/ 0 h 1207010"/>
                <a:gd name="connsiteX1" fmla="*/ 3035801 w 3035801"/>
                <a:gd name="connsiteY1" fmla="*/ 0 h 1207010"/>
                <a:gd name="connsiteX2" fmla="*/ 3035801 w 3035801"/>
                <a:gd name="connsiteY2" fmla="*/ 1207010 h 1207010"/>
                <a:gd name="connsiteX3" fmla="*/ 0 w 3035801"/>
                <a:gd name="connsiteY3" fmla="*/ 1207010 h 1207010"/>
                <a:gd name="connsiteX4" fmla="*/ 0 w 3035801"/>
                <a:gd name="connsiteY4" fmla="*/ 0 h 120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5801" h="1207010">
                  <a:moveTo>
                    <a:pt x="3035801" y="1207009"/>
                  </a:moveTo>
                  <a:lnTo>
                    <a:pt x="0" y="1207009"/>
                  </a:lnTo>
                  <a:lnTo>
                    <a:pt x="0" y="1"/>
                  </a:lnTo>
                  <a:lnTo>
                    <a:pt x="3035801" y="1"/>
                  </a:lnTo>
                  <a:lnTo>
                    <a:pt x="3035801" y="1207009"/>
                  </a:lnTo>
                  <a:close/>
                </a:path>
              </a:pathLst>
            </a:custGeom>
            <a:noFill/>
            <a:ln w="19050">
              <a:no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94790" tIns="53341" rIns="99568" bIns="53340" numCol="1" spcCol="1270" anchor="t" anchorCtr="0">
              <a:noAutofit/>
            </a:bodyPr>
            <a:lstStyle/>
            <a:p>
              <a:pPr defTabSz="622300">
                <a:lnSpc>
                  <a:spcPct val="90000"/>
                </a:lnSpc>
                <a:spcBef>
                  <a:spcPct val="0"/>
                </a:spcBef>
                <a:spcAft>
                  <a:spcPct val="35000"/>
                </a:spcAft>
              </a:pPr>
              <a:r>
                <a:rPr lang="en-US" sz="1600" dirty="0">
                  <a:solidFill>
                    <a:srgbClr val="00B0F0"/>
                  </a:solidFill>
                  <a:latin typeface="Franklin Gothic Medium" panose="020B0603020102020204"/>
                </a:rPr>
                <a:t>Colocation</a:t>
              </a:r>
            </a:p>
            <a:p>
              <a:pPr defTabSz="622300">
                <a:lnSpc>
                  <a:spcPct val="90000"/>
                </a:lnSpc>
                <a:spcBef>
                  <a:spcPct val="0"/>
                </a:spcBef>
                <a:spcAft>
                  <a:spcPct val="35000"/>
                </a:spcAft>
              </a:pPr>
              <a:r>
                <a:rPr lang="en-US" sz="1300" dirty="0">
                  <a:solidFill>
                    <a:srgbClr val="5A6771"/>
                  </a:solidFill>
                  <a:latin typeface="Franklin Gothic Medium" panose="020B0603020102020204"/>
                </a:rPr>
                <a:t>100+ colo facilities with high-bandwidth connectivity to our network, carrier hotels, data centers and more. </a:t>
              </a:r>
            </a:p>
          </p:txBody>
        </p:sp>
      </p:grpSp>
      <p:grpSp>
        <p:nvGrpSpPr>
          <p:cNvPr id="4" name="Group 3">
            <a:extLst>
              <a:ext uri="{FF2B5EF4-FFF2-40B4-BE49-F238E27FC236}">
                <a16:creationId xmlns:a16="http://schemas.microsoft.com/office/drawing/2014/main" id="{E311C16A-61A3-46FD-8DAA-481D3563281B}"/>
              </a:ext>
            </a:extLst>
          </p:cNvPr>
          <p:cNvGrpSpPr/>
          <p:nvPr/>
        </p:nvGrpSpPr>
        <p:grpSpPr>
          <a:xfrm>
            <a:off x="289258" y="2917057"/>
            <a:ext cx="10757434" cy="1390350"/>
            <a:chOff x="426494" y="2827247"/>
            <a:chExt cx="8315549" cy="1390350"/>
          </a:xfrm>
        </p:grpSpPr>
        <p:sp>
          <p:nvSpPr>
            <p:cNvPr id="8" name="Freeform 8"/>
            <p:cNvSpPr/>
            <p:nvPr/>
          </p:nvSpPr>
          <p:spPr>
            <a:xfrm>
              <a:off x="426494" y="2827247"/>
              <a:ext cx="2651760" cy="1390350"/>
            </a:xfrm>
            <a:prstGeom prst="rect">
              <a:avLst/>
            </a:prstGeom>
            <a:noFill/>
            <a:ln w="19050">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92407" tIns="115592" rIns="161820" bIns="115591" numCol="1" spcCol="1270" anchor="t" anchorCtr="0">
              <a:noAutofit/>
            </a:bodyPr>
            <a:lstStyle/>
            <a:p>
              <a:pPr defTabSz="622300">
                <a:lnSpc>
                  <a:spcPct val="90000"/>
                </a:lnSpc>
                <a:spcBef>
                  <a:spcPct val="0"/>
                </a:spcBef>
                <a:spcAft>
                  <a:spcPct val="35000"/>
                </a:spcAft>
              </a:pPr>
              <a:r>
                <a:rPr lang="en-US" sz="1600" dirty="0">
                  <a:solidFill>
                    <a:srgbClr val="00B0F0"/>
                  </a:solidFill>
                  <a:latin typeface="Franklin Gothic Medium" panose="020B0603020102020204"/>
                </a:rPr>
                <a:t>Wavelength</a:t>
              </a:r>
            </a:p>
            <a:p>
              <a:pPr defTabSz="622300">
                <a:lnSpc>
                  <a:spcPct val="90000"/>
                </a:lnSpc>
                <a:spcBef>
                  <a:spcPct val="0"/>
                </a:spcBef>
                <a:spcAft>
                  <a:spcPct val="35000"/>
                </a:spcAft>
              </a:pPr>
              <a:r>
                <a:rPr lang="en-US" sz="1300" dirty="0">
                  <a:solidFill>
                    <a:srgbClr val="5A6771"/>
                  </a:solidFill>
                  <a:latin typeface="Franklin Gothic Medium" panose="020B0603020102020204"/>
                </a:rPr>
                <a:t>Fully managed, private, point-to-point solutions with dedicated bandwidth from 1Gbps to 100Gbps.</a:t>
              </a:r>
            </a:p>
          </p:txBody>
        </p:sp>
        <p:sp>
          <p:nvSpPr>
            <p:cNvPr id="13" name="Freeform 12"/>
            <p:cNvSpPr/>
            <p:nvPr/>
          </p:nvSpPr>
          <p:spPr>
            <a:xfrm>
              <a:off x="3140608" y="2827247"/>
              <a:ext cx="2651760" cy="1365519"/>
            </a:xfrm>
            <a:custGeom>
              <a:avLst/>
              <a:gdLst>
                <a:gd name="connsiteX0" fmla="*/ 0 w 3272459"/>
                <a:gd name="connsiteY0" fmla="*/ 0 h 1289871"/>
                <a:gd name="connsiteX1" fmla="*/ 3272459 w 3272459"/>
                <a:gd name="connsiteY1" fmla="*/ 0 h 1289871"/>
                <a:gd name="connsiteX2" fmla="*/ 3272459 w 3272459"/>
                <a:gd name="connsiteY2" fmla="*/ 1289871 h 1289871"/>
                <a:gd name="connsiteX3" fmla="*/ 0 w 3272459"/>
                <a:gd name="connsiteY3" fmla="*/ 1289871 h 1289871"/>
                <a:gd name="connsiteX4" fmla="*/ 0 w 3272459"/>
                <a:gd name="connsiteY4" fmla="*/ 0 h 128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2459" h="1289871">
                  <a:moveTo>
                    <a:pt x="3272459" y="1289870"/>
                  </a:moveTo>
                  <a:lnTo>
                    <a:pt x="0" y="1289870"/>
                  </a:lnTo>
                  <a:lnTo>
                    <a:pt x="0" y="1"/>
                  </a:lnTo>
                  <a:lnTo>
                    <a:pt x="3272459" y="1"/>
                  </a:lnTo>
                  <a:lnTo>
                    <a:pt x="3272459" y="1289870"/>
                  </a:lnTo>
                  <a:close/>
                </a:path>
              </a:pathLst>
            </a:custGeom>
            <a:noFill/>
            <a:ln w="19050">
              <a:no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94790" tIns="53341" rIns="99568" bIns="53340" numCol="1" spcCol="1270" anchor="t" anchorCtr="0">
              <a:noAutofit/>
            </a:bodyPr>
            <a:lstStyle/>
            <a:p>
              <a:pPr defTabSz="622300">
                <a:lnSpc>
                  <a:spcPct val="90000"/>
                </a:lnSpc>
                <a:spcBef>
                  <a:spcPct val="0"/>
                </a:spcBef>
                <a:spcAft>
                  <a:spcPct val="35000"/>
                </a:spcAft>
              </a:pPr>
              <a:r>
                <a:rPr lang="en-US" sz="1600" dirty="0">
                  <a:solidFill>
                    <a:srgbClr val="00B0F0"/>
                  </a:solidFill>
                  <a:latin typeface="Franklin Gothic Medium" panose="020B0603020102020204"/>
                </a:rPr>
                <a:t>Internet Access</a:t>
              </a:r>
            </a:p>
            <a:p>
              <a:pPr defTabSz="622300">
                <a:lnSpc>
                  <a:spcPct val="90000"/>
                </a:lnSpc>
                <a:spcBef>
                  <a:spcPct val="0"/>
                </a:spcBef>
                <a:spcAft>
                  <a:spcPct val="35000"/>
                </a:spcAft>
              </a:pPr>
              <a:r>
                <a:rPr lang="en-US" sz="1300" dirty="0">
                  <a:solidFill>
                    <a:srgbClr val="5A6771"/>
                  </a:solidFill>
                  <a:latin typeface="Franklin Gothic Medium" panose="020B0603020102020204"/>
                </a:rPr>
                <a:t>High-performance DIA from 50Mbps to 10Gbps+ with options for bursting and bundling with Ethernet.</a:t>
              </a:r>
            </a:p>
          </p:txBody>
        </p:sp>
        <p:sp>
          <p:nvSpPr>
            <p:cNvPr id="20" name="Freeform 19"/>
            <p:cNvSpPr/>
            <p:nvPr/>
          </p:nvSpPr>
          <p:spPr>
            <a:xfrm>
              <a:off x="6090283" y="2827247"/>
              <a:ext cx="2651760" cy="1365519"/>
            </a:xfrm>
            <a:custGeom>
              <a:avLst/>
              <a:gdLst>
                <a:gd name="connsiteX0" fmla="*/ 0 w 3144372"/>
                <a:gd name="connsiteY0" fmla="*/ 0 h 1077319"/>
                <a:gd name="connsiteX1" fmla="*/ 3144372 w 3144372"/>
                <a:gd name="connsiteY1" fmla="*/ 0 h 1077319"/>
                <a:gd name="connsiteX2" fmla="*/ 3144372 w 3144372"/>
                <a:gd name="connsiteY2" fmla="*/ 1077319 h 1077319"/>
                <a:gd name="connsiteX3" fmla="*/ 0 w 3144372"/>
                <a:gd name="connsiteY3" fmla="*/ 1077319 h 1077319"/>
                <a:gd name="connsiteX4" fmla="*/ 0 w 3144372"/>
                <a:gd name="connsiteY4" fmla="*/ 0 h 107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372" h="1077319">
                  <a:moveTo>
                    <a:pt x="3144372" y="1077318"/>
                  </a:moveTo>
                  <a:lnTo>
                    <a:pt x="0" y="1077318"/>
                  </a:lnTo>
                  <a:lnTo>
                    <a:pt x="0" y="1"/>
                  </a:lnTo>
                  <a:lnTo>
                    <a:pt x="3144372" y="1"/>
                  </a:lnTo>
                  <a:lnTo>
                    <a:pt x="3144372" y="1077318"/>
                  </a:lnTo>
                  <a:close/>
                </a:path>
              </a:pathLst>
            </a:custGeom>
            <a:noFill/>
            <a:ln w="19050">
              <a:no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3249" tIns="53341" rIns="99569" bIns="53340" numCol="1" spcCol="1270" anchor="t" anchorCtr="0">
              <a:noAutofit/>
            </a:bodyPr>
            <a:lstStyle/>
            <a:p>
              <a:pPr defTabSz="622300">
                <a:lnSpc>
                  <a:spcPct val="90000"/>
                </a:lnSpc>
                <a:spcBef>
                  <a:spcPct val="0"/>
                </a:spcBef>
                <a:spcAft>
                  <a:spcPct val="35000"/>
                </a:spcAft>
              </a:pPr>
              <a:r>
                <a:rPr lang="en-US" sz="1600" dirty="0">
                  <a:solidFill>
                    <a:srgbClr val="00B0F0"/>
                  </a:solidFill>
                  <a:latin typeface="Franklin Gothic Medium" panose="020B0603020102020204"/>
                </a:rPr>
                <a:t>Long Haul</a:t>
              </a:r>
            </a:p>
            <a:p>
              <a:pPr defTabSz="622300">
                <a:lnSpc>
                  <a:spcPct val="90000"/>
                </a:lnSpc>
                <a:spcBef>
                  <a:spcPct val="0"/>
                </a:spcBef>
                <a:spcAft>
                  <a:spcPct val="35000"/>
                </a:spcAft>
              </a:pPr>
              <a:r>
                <a:rPr lang="en-US" sz="1300" dirty="0">
                  <a:solidFill>
                    <a:srgbClr val="5A6771"/>
                  </a:solidFill>
                  <a:latin typeface="Franklin Gothic Medium" panose="020B0603020102020204"/>
                </a:rPr>
                <a:t>Nationwide long haul Ethernet and Wavelength solutions.</a:t>
              </a:r>
            </a:p>
          </p:txBody>
        </p:sp>
      </p:grpSp>
      <p:cxnSp>
        <p:nvCxnSpPr>
          <p:cNvPr id="10" name="Straight Connector 9">
            <a:extLst>
              <a:ext uri="{FF2B5EF4-FFF2-40B4-BE49-F238E27FC236}">
                <a16:creationId xmlns:a16="http://schemas.microsoft.com/office/drawing/2014/main" id="{F28334D9-6402-4194-82C5-4F9583CCE8CF}"/>
              </a:ext>
            </a:extLst>
          </p:cNvPr>
          <p:cNvCxnSpPr>
            <a:cxnSpLocks/>
          </p:cNvCxnSpPr>
          <p:nvPr/>
        </p:nvCxnSpPr>
        <p:spPr>
          <a:xfrm flipH="1">
            <a:off x="3768747" y="1516691"/>
            <a:ext cx="36314" cy="4222819"/>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9A392E-76C2-471E-A47D-2CD9EF79824B}"/>
              </a:ext>
            </a:extLst>
          </p:cNvPr>
          <p:cNvCxnSpPr>
            <a:cxnSpLocks/>
          </p:cNvCxnSpPr>
          <p:nvPr/>
        </p:nvCxnSpPr>
        <p:spPr>
          <a:xfrm>
            <a:off x="7486501" y="1516691"/>
            <a:ext cx="0" cy="4222819"/>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B1D48B-936E-4BD4-A9AE-0B5A221BCAE9}"/>
              </a:ext>
            </a:extLst>
          </p:cNvPr>
          <p:cNvGrpSpPr/>
          <p:nvPr/>
        </p:nvGrpSpPr>
        <p:grpSpPr>
          <a:xfrm>
            <a:off x="293940" y="4279714"/>
            <a:ext cx="10718978" cy="1390350"/>
            <a:chOff x="426494" y="4279714"/>
            <a:chExt cx="8285822" cy="1390350"/>
          </a:xfrm>
        </p:grpSpPr>
        <p:sp>
          <p:nvSpPr>
            <p:cNvPr id="6" name="Freeform 6"/>
            <p:cNvSpPr/>
            <p:nvPr/>
          </p:nvSpPr>
          <p:spPr>
            <a:xfrm>
              <a:off x="426494" y="4279714"/>
              <a:ext cx="2651760" cy="1365519"/>
            </a:xfrm>
            <a:prstGeom prst="rect">
              <a:avLst/>
            </a:prstGeom>
            <a:noFill/>
            <a:ln w="19050">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4026" tIns="107211" rIns="153439" bIns="107210" numCol="1" spcCol="1270" anchor="t" anchorCtr="0">
              <a:noAutofit/>
            </a:bodyPr>
            <a:lstStyle/>
            <a:p>
              <a:pPr defTabSz="622300">
                <a:lnSpc>
                  <a:spcPct val="90000"/>
                </a:lnSpc>
                <a:spcBef>
                  <a:spcPct val="0"/>
                </a:spcBef>
                <a:spcAft>
                  <a:spcPct val="35000"/>
                </a:spcAft>
              </a:pPr>
              <a:r>
                <a:rPr lang="en-US" sz="1600" dirty="0">
                  <a:solidFill>
                    <a:srgbClr val="00B0F0"/>
                  </a:solidFill>
                  <a:latin typeface="Franklin Gothic Medium" panose="020B0603020102020204"/>
                </a:rPr>
                <a:t>Ethernet</a:t>
              </a:r>
            </a:p>
            <a:p>
              <a:pPr defTabSz="622300">
                <a:lnSpc>
                  <a:spcPct val="90000"/>
                </a:lnSpc>
                <a:spcBef>
                  <a:spcPct val="0"/>
                </a:spcBef>
                <a:spcAft>
                  <a:spcPct val="35000"/>
                </a:spcAft>
              </a:pPr>
              <a:r>
                <a:rPr lang="en-US" sz="1300" dirty="0">
                  <a:solidFill>
                    <a:srgbClr val="5A6771"/>
                  </a:solidFill>
                  <a:latin typeface="Franklin Gothic Medium" panose="020B0603020102020204"/>
                </a:rPr>
                <a:t>Switched and dedicated Ethernet services from 10Mbps to 10Gbps with multiple configurations.</a:t>
              </a:r>
            </a:p>
          </p:txBody>
        </p:sp>
        <p:sp>
          <p:nvSpPr>
            <p:cNvPr id="22" name="Freeform 21"/>
            <p:cNvSpPr/>
            <p:nvPr/>
          </p:nvSpPr>
          <p:spPr>
            <a:xfrm>
              <a:off x="6060556" y="4279714"/>
              <a:ext cx="2651760" cy="1390350"/>
            </a:xfrm>
            <a:custGeom>
              <a:avLst/>
              <a:gdLst>
                <a:gd name="connsiteX0" fmla="*/ 0 w 3144372"/>
                <a:gd name="connsiteY0" fmla="*/ 0 h 1183722"/>
                <a:gd name="connsiteX1" fmla="*/ 3144372 w 3144372"/>
                <a:gd name="connsiteY1" fmla="*/ 0 h 1183722"/>
                <a:gd name="connsiteX2" fmla="*/ 3144372 w 3144372"/>
                <a:gd name="connsiteY2" fmla="*/ 1183722 h 1183722"/>
                <a:gd name="connsiteX3" fmla="*/ 0 w 3144372"/>
                <a:gd name="connsiteY3" fmla="*/ 1183722 h 1183722"/>
                <a:gd name="connsiteX4" fmla="*/ 0 w 3144372"/>
                <a:gd name="connsiteY4" fmla="*/ 0 h 1183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372" h="1183722">
                  <a:moveTo>
                    <a:pt x="3144372" y="1183721"/>
                  </a:moveTo>
                  <a:lnTo>
                    <a:pt x="0" y="1183721"/>
                  </a:lnTo>
                  <a:lnTo>
                    <a:pt x="0" y="1"/>
                  </a:lnTo>
                  <a:lnTo>
                    <a:pt x="3144372" y="1"/>
                  </a:lnTo>
                  <a:lnTo>
                    <a:pt x="3144372" y="1183721"/>
                  </a:lnTo>
                  <a:close/>
                </a:path>
              </a:pathLst>
            </a:custGeom>
            <a:noFill/>
            <a:ln w="19050">
              <a:no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3249" tIns="53341" rIns="99569" bIns="53340" numCol="1" spcCol="1270" anchor="t" anchorCtr="0">
              <a:noAutofit/>
            </a:bodyPr>
            <a:lstStyle/>
            <a:p>
              <a:pPr defTabSz="622300">
                <a:lnSpc>
                  <a:spcPct val="90000"/>
                </a:lnSpc>
                <a:spcBef>
                  <a:spcPct val="0"/>
                </a:spcBef>
                <a:spcAft>
                  <a:spcPct val="35000"/>
                </a:spcAft>
              </a:pPr>
              <a:r>
                <a:rPr lang="en-US" sz="1600" dirty="0">
                  <a:solidFill>
                    <a:srgbClr val="00B0F0"/>
                  </a:solidFill>
                  <a:latin typeface="Franklin Gothic Medium" panose="020B0603020102020204"/>
                </a:rPr>
                <a:t>Added Solutions</a:t>
              </a:r>
            </a:p>
            <a:p>
              <a:pPr defTabSz="622300">
                <a:lnSpc>
                  <a:spcPct val="90000"/>
                </a:lnSpc>
                <a:spcBef>
                  <a:spcPct val="0"/>
                </a:spcBef>
                <a:spcAft>
                  <a:spcPct val="35000"/>
                </a:spcAft>
              </a:pPr>
              <a:r>
                <a:rPr lang="en-US" sz="1300" dirty="0">
                  <a:solidFill>
                    <a:srgbClr val="5A6771"/>
                  </a:solidFill>
                  <a:latin typeface="Franklin Gothic Medium" panose="020B0603020102020204"/>
                </a:rPr>
                <a:t>Optical Encryption, Distributed Denial of Service (DDoS), and Video Transport.</a:t>
              </a:r>
            </a:p>
          </p:txBody>
        </p:sp>
        <p:sp>
          <p:nvSpPr>
            <p:cNvPr id="16" name="Freeform 17">
              <a:extLst>
                <a:ext uri="{FF2B5EF4-FFF2-40B4-BE49-F238E27FC236}">
                  <a16:creationId xmlns:a16="http://schemas.microsoft.com/office/drawing/2014/main" id="{95A78623-7B70-4EF3-91B9-17FC5ECA63D7}"/>
                </a:ext>
              </a:extLst>
            </p:cNvPr>
            <p:cNvSpPr/>
            <p:nvPr/>
          </p:nvSpPr>
          <p:spPr>
            <a:xfrm>
              <a:off x="3088077" y="4279714"/>
              <a:ext cx="2651760" cy="1365046"/>
            </a:xfrm>
            <a:custGeom>
              <a:avLst/>
              <a:gdLst>
                <a:gd name="connsiteX0" fmla="*/ 0 w 3035802"/>
                <a:gd name="connsiteY0" fmla="*/ 0 h 1371602"/>
                <a:gd name="connsiteX1" fmla="*/ 3035802 w 3035802"/>
                <a:gd name="connsiteY1" fmla="*/ 0 h 1371602"/>
                <a:gd name="connsiteX2" fmla="*/ 3035802 w 3035802"/>
                <a:gd name="connsiteY2" fmla="*/ 1371602 h 1371602"/>
                <a:gd name="connsiteX3" fmla="*/ 0 w 3035802"/>
                <a:gd name="connsiteY3" fmla="*/ 1371602 h 1371602"/>
                <a:gd name="connsiteX4" fmla="*/ 0 w 3035802"/>
                <a:gd name="connsiteY4" fmla="*/ 0 h 1371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5802" h="1371602">
                  <a:moveTo>
                    <a:pt x="3035802" y="1371601"/>
                  </a:moveTo>
                  <a:lnTo>
                    <a:pt x="0" y="1371601"/>
                  </a:lnTo>
                  <a:lnTo>
                    <a:pt x="0" y="1"/>
                  </a:lnTo>
                  <a:lnTo>
                    <a:pt x="3035802" y="1"/>
                  </a:lnTo>
                  <a:lnTo>
                    <a:pt x="3035802" y="1371601"/>
                  </a:lnTo>
                  <a:close/>
                </a:path>
              </a:pathLst>
            </a:custGeom>
            <a:noFill/>
            <a:ln w="19050">
              <a:noFill/>
            </a:ln>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3249" tIns="53340" rIns="99568" bIns="53341" numCol="1" spcCol="1270" anchor="t" anchorCtr="0">
              <a:noAutofit/>
            </a:bodyPr>
            <a:lstStyle/>
            <a:p>
              <a:pPr defTabSz="622300">
                <a:lnSpc>
                  <a:spcPct val="90000"/>
                </a:lnSpc>
                <a:spcBef>
                  <a:spcPct val="0"/>
                </a:spcBef>
                <a:spcAft>
                  <a:spcPct val="35000"/>
                </a:spcAft>
              </a:pPr>
              <a:r>
                <a:rPr lang="en-US" sz="1600" dirty="0">
                  <a:solidFill>
                    <a:srgbClr val="00B0F0"/>
                  </a:solidFill>
                  <a:latin typeface="Franklin Gothic Medium" panose="020B0603020102020204"/>
                </a:rPr>
                <a:t>Cloud Connect</a:t>
              </a:r>
            </a:p>
            <a:p>
              <a:pPr defTabSz="622300">
                <a:lnSpc>
                  <a:spcPct val="90000"/>
                </a:lnSpc>
                <a:spcBef>
                  <a:spcPct val="0"/>
                </a:spcBef>
                <a:spcAft>
                  <a:spcPct val="35000"/>
                </a:spcAft>
              </a:pPr>
              <a:r>
                <a:rPr lang="en-US" sz="1300" dirty="0">
                  <a:solidFill>
                    <a:srgbClr val="5A6771"/>
                  </a:solidFill>
                  <a:latin typeface="Franklin Gothic Medium" panose="020B0603020102020204"/>
                </a:rPr>
                <a:t>Numerous access points to AWS, Google, Azure and other key Cloud Service Providers.</a:t>
              </a:r>
            </a:p>
          </p:txBody>
        </p:sp>
      </p:grpSp>
    </p:spTree>
    <p:extLst>
      <p:ext uri="{BB962C8B-B14F-4D97-AF65-F5344CB8AC3E}">
        <p14:creationId xmlns:p14="http://schemas.microsoft.com/office/powerpoint/2010/main" val="416104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9213" y="346908"/>
            <a:ext cx="8753406" cy="706037"/>
          </a:xfrm>
        </p:spPr>
        <p:txBody>
          <a:bodyPr/>
          <a:lstStyle/>
          <a:p>
            <a:r>
              <a:rPr lang="en-US" dirty="0"/>
              <a:t>How it all works together. </a:t>
            </a:r>
            <a:endParaRPr lang="en-US"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6255" y="1242533"/>
            <a:ext cx="7159489" cy="4785572"/>
          </a:xfrm>
          <a:prstGeom prst="rect">
            <a:avLst/>
          </a:prstGeom>
        </p:spPr>
      </p:pic>
      <p:sp>
        <p:nvSpPr>
          <p:cNvPr id="3" name="Slide Number Placeholder 2"/>
          <p:cNvSpPr>
            <a:spLocks noGrp="1"/>
          </p:cNvSpPr>
          <p:nvPr>
            <p:ph type="sldNum" sz="quarter" idx="12"/>
          </p:nvPr>
        </p:nvSpPr>
        <p:spPr/>
        <p:txBody>
          <a:bodyPr/>
          <a:lstStyle/>
          <a:p>
            <a:fld id="{CA217CA2-108F-D246-B7E4-F65166CF0311}" type="slidenum">
              <a:rPr lang="en-US" smtClean="0"/>
              <a:pPr/>
              <a:t>8</a:t>
            </a:fld>
            <a:endParaRPr lang="en-US" dirty="0"/>
          </a:p>
        </p:txBody>
      </p:sp>
    </p:spTree>
    <p:extLst>
      <p:ext uri="{BB962C8B-B14F-4D97-AF65-F5344CB8AC3E}">
        <p14:creationId xmlns:p14="http://schemas.microsoft.com/office/powerpoint/2010/main" val="266800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normAutofit/>
          </a:bodyPr>
          <a:lstStyle/>
          <a:p>
            <a:r>
              <a:rPr lang="en-US" sz="3730" dirty="0"/>
              <a:t>National network, backed by the </a:t>
            </a:r>
            <a:r>
              <a:rPr lang="en-US" sz="3730" dirty="0">
                <a:solidFill>
                  <a:schemeClr val="tx1"/>
                </a:solidFill>
              </a:rPr>
              <a:t>strength</a:t>
            </a:r>
            <a:r>
              <a:rPr lang="en-US" sz="3730" dirty="0"/>
              <a:t> of our </a:t>
            </a:r>
            <a:br>
              <a:rPr lang="en-US" sz="3730" dirty="0"/>
            </a:br>
            <a:r>
              <a:rPr lang="en-US" sz="3730" dirty="0"/>
              <a:t>local resources.</a:t>
            </a:r>
          </a:p>
        </p:txBody>
      </p:sp>
      <p:sp>
        <p:nvSpPr>
          <p:cNvPr id="11" name="Text Placeholder 35"/>
          <p:cNvSpPr txBox="1">
            <a:spLocks/>
          </p:cNvSpPr>
          <p:nvPr/>
        </p:nvSpPr>
        <p:spPr>
          <a:xfrm>
            <a:off x="636904" y="4043914"/>
            <a:ext cx="2339975" cy="1275645"/>
          </a:xfrm>
          <a:prstGeom prst="rect">
            <a:avLst/>
          </a:prstGeom>
        </p:spPr>
        <p:txBody>
          <a:bodyPr vert="horz" lIns="0" tIns="45720" rIns="0" bIns="45720" rtlCol="0">
            <a:normAutofit/>
          </a:bodyPr>
          <a:lstStyle>
            <a:lvl1pPr marL="0" indent="0" algn="l" defTabSz="457200" rtl="0" eaLnBrk="1" latinLnBrk="0" hangingPunct="1">
              <a:spcBef>
                <a:spcPts val="800"/>
              </a:spcBef>
              <a:buFont typeface="Arial"/>
              <a:buNone/>
              <a:defRPr sz="2000" kern="1200">
                <a:solidFill>
                  <a:schemeClr val="tx2"/>
                </a:solidFill>
                <a:latin typeface="+mn-lt"/>
                <a:ea typeface="+mn-ea"/>
                <a:cs typeface="+mn-cs"/>
              </a:defRPr>
            </a:lvl1pPr>
            <a:lvl2pPr marL="169863" indent="-169863" algn="l" defTabSz="457200" rtl="0" eaLnBrk="1" latinLnBrk="0" hangingPunct="1">
              <a:spcBef>
                <a:spcPts val="800"/>
              </a:spcBef>
              <a:buFont typeface="Arial"/>
              <a:buChar char="•"/>
              <a:defRPr sz="1700" kern="1200">
                <a:solidFill>
                  <a:schemeClr val="bg2"/>
                </a:solidFill>
                <a:latin typeface="+mn-lt"/>
                <a:ea typeface="+mn-ea"/>
                <a:cs typeface="+mn-cs"/>
              </a:defRPr>
            </a:lvl2pPr>
            <a:lvl3pPr marL="463550" indent="-177800" algn="l" defTabSz="457200" rtl="0" eaLnBrk="1" latinLnBrk="0" hangingPunct="1">
              <a:spcBef>
                <a:spcPts val="800"/>
              </a:spcBef>
              <a:buFont typeface="Lucida Grande"/>
              <a:buChar char="-"/>
              <a:tabLst/>
              <a:defRPr sz="1700" kern="1200">
                <a:solidFill>
                  <a:schemeClr val="bg2"/>
                </a:solidFill>
                <a:latin typeface="+mn-lt"/>
                <a:ea typeface="+mn-ea"/>
                <a:cs typeface="+mn-cs"/>
              </a:defRPr>
            </a:lvl3pPr>
            <a:lvl4pPr marL="742950" indent="-171450" algn="l" defTabSz="457200" rtl="0" eaLnBrk="1" latinLnBrk="0" hangingPunct="1">
              <a:spcBef>
                <a:spcPts val="800"/>
              </a:spcBef>
              <a:buFont typeface="Arial"/>
              <a:buChar char="•"/>
              <a:defRPr sz="1500" kern="1200">
                <a:solidFill>
                  <a:schemeClr val="bg2"/>
                </a:solidFill>
                <a:latin typeface="+mn-lt"/>
                <a:ea typeface="+mn-ea"/>
                <a:cs typeface="+mn-cs"/>
              </a:defRPr>
            </a:lvl4pPr>
            <a:lvl5pPr marL="965200" indent="-166688" algn="l" defTabSz="457200" rtl="0" eaLnBrk="1" latinLnBrk="0" hangingPunct="1">
              <a:spcBef>
                <a:spcPts val="800"/>
              </a:spcBef>
              <a:buFont typeface="Lucida Grande"/>
              <a:buChar char="-"/>
              <a:defRPr sz="15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900"/>
              </a:lnSpc>
              <a:defRPr/>
            </a:pPr>
            <a:r>
              <a:rPr lang="en-US" sz="1600" dirty="0">
                <a:solidFill>
                  <a:srgbClr val="5A6771"/>
                </a:solidFill>
                <a:latin typeface="Franklin Gothic Medium"/>
                <a:cs typeface="Franklin Gothic Medium"/>
              </a:rPr>
              <a:t>Nearly 100 offices </a:t>
            </a:r>
            <a:br>
              <a:rPr lang="en-US" sz="1600" dirty="0">
                <a:solidFill>
                  <a:srgbClr val="000000"/>
                </a:solidFill>
                <a:latin typeface="Franklin Gothic Medium"/>
                <a:cs typeface="Franklin Gothic Medium"/>
              </a:rPr>
            </a:br>
            <a:r>
              <a:rPr lang="en-US" sz="1600" dirty="0">
                <a:solidFill>
                  <a:srgbClr val="99999A"/>
                </a:solidFill>
                <a:latin typeface="Franklin Gothic Medium"/>
                <a:cs typeface="Franklin Gothic Medium"/>
              </a:rPr>
              <a:t>around the country</a:t>
            </a:r>
          </a:p>
        </p:txBody>
      </p:sp>
      <p:sp>
        <p:nvSpPr>
          <p:cNvPr id="12" name="Text Placeholder 36"/>
          <p:cNvSpPr txBox="1">
            <a:spLocks/>
          </p:cNvSpPr>
          <p:nvPr/>
        </p:nvSpPr>
        <p:spPr>
          <a:xfrm>
            <a:off x="4154113" y="4046404"/>
            <a:ext cx="2371874" cy="1656054"/>
          </a:xfrm>
          <a:prstGeom prst="rect">
            <a:avLst/>
          </a:prstGeom>
        </p:spPr>
        <p:txBody>
          <a:bodyPr>
            <a:normAutofit/>
          </a:bodyPr>
          <a:lstStyle>
            <a:lvl1pPr marL="0" indent="0" algn="l" defTabSz="457200" rtl="0" eaLnBrk="1" latinLnBrk="0" hangingPunct="1">
              <a:spcBef>
                <a:spcPts val="800"/>
              </a:spcBef>
              <a:buFont typeface="Arial"/>
              <a:buNone/>
              <a:defRPr sz="1700" kern="1200">
                <a:solidFill>
                  <a:schemeClr val="bg2"/>
                </a:solidFill>
                <a:latin typeface="+mn-lt"/>
                <a:ea typeface="+mn-ea"/>
                <a:cs typeface="+mn-cs"/>
              </a:defRPr>
            </a:lvl1pPr>
            <a:lvl2pPr marL="169863" indent="-169863" algn="l" defTabSz="457200" rtl="0" eaLnBrk="1" latinLnBrk="0" hangingPunct="1">
              <a:spcBef>
                <a:spcPts val="800"/>
              </a:spcBef>
              <a:buFont typeface="Arial"/>
              <a:buChar char="•"/>
              <a:defRPr sz="1700" kern="1200">
                <a:solidFill>
                  <a:schemeClr val="bg2"/>
                </a:solidFill>
                <a:latin typeface="+mn-lt"/>
                <a:ea typeface="+mn-ea"/>
                <a:cs typeface="+mn-cs"/>
              </a:defRPr>
            </a:lvl2pPr>
            <a:lvl3pPr marL="463550" indent="-177800" algn="l" defTabSz="457200" rtl="0" eaLnBrk="1" latinLnBrk="0" hangingPunct="1">
              <a:spcBef>
                <a:spcPts val="800"/>
              </a:spcBef>
              <a:buFont typeface="Lucida Grande"/>
              <a:buChar char="-"/>
              <a:tabLst/>
              <a:defRPr sz="1700" kern="1200">
                <a:solidFill>
                  <a:schemeClr val="bg2"/>
                </a:solidFill>
                <a:latin typeface="+mn-lt"/>
                <a:ea typeface="+mn-ea"/>
                <a:cs typeface="+mn-cs"/>
              </a:defRPr>
            </a:lvl3pPr>
            <a:lvl4pPr marL="742950" indent="-171450" algn="l" defTabSz="457200" rtl="0" eaLnBrk="1" latinLnBrk="0" hangingPunct="1">
              <a:spcBef>
                <a:spcPts val="800"/>
              </a:spcBef>
              <a:buFont typeface="Arial"/>
              <a:buChar char="•"/>
              <a:defRPr sz="1500" kern="1200">
                <a:solidFill>
                  <a:schemeClr val="bg2"/>
                </a:solidFill>
                <a:latin typeface="+mn-lt"/>
                <a:ea typeface="+mn-ea"/>
                <a:cs typeface="+mn-cs"/>
              </a:defRPr>
            </a:lvl4pPr>
            <a:lvl5pPr marL="965200" indent="-166688" algn="l" defTabSz="457200" rtl="0" eaLnBrk="1" latinLnBrk="0" hangingPunct="1">
              <a:spcBef>
                <a:spcPts val="800"/>
              </a:spcBef>
              <a:buFont typeface="Lucida Grande"/>
              <a:buChar char="-"/>
              <a:defRPr sz="15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900"/>
              </a:lnSpc>
            </a:pPr>
            <a:r>
              <a:rPr lang="en-US" sz="1600" dirty="0">
                <a:solidFill>
                  <a:srgbClr val="5A6771"/>
                </a:solidFill>
                <a:latin typeface="Franklin Gothic Medium"/>
                <a:cs typeface="Franklin Gothic Medium"/>
              </a:rPr>
              <a:t>Local service teams and</a:t>
            </a:r>
            <a:r>
              <a:rPr lang="en-US" sz="1600" dirty="0">
                <a:solidFill>
                  <a:srgbClr val="99999A"/>
                </a:solidFill>
                <a:latin typeface="Franklin Gothic Medium"/>
                <a:cs typeface="Franklin Gothic Medium"/>
              </a:rPr>
              <a:t> 24/7 Network Operations Center support</a:t>
            </a:r>
          </a:p>
        </p:txBody>
      </p:sp>
      <p:sp>
        <p:nvSpPr>
          <p:cNvPr id="13" name="Text Placeholder 37"/>
          <p:cNvSpPr txBox="1">
            <a:spLocks/>
          </p:cNvSpPr>
          <p:nvPr/>
        </p:nvSpPr>
        <p:spPr>
          <a:xfrm>
            <a:off x="7867805" y="4045534"/>
            <a:ext cx="2503864" cy="2017561"/>
          </a:xfrm>
          <a:prstGeom prst="rect">
            <a:avLst/>
          </a:prstGeom>
        </p:spPr>
        <p:txBody>
          <a:bodyPr>
            <a:normAutofit/>
          </a:bodyPr>
          <a:lstStyle>
            <a:lvl1pPr marL="0" indent="0" algn="l" defTabSz="457200" rtl="0" eaLnBrk="1" latinLnBrk="0" hangingPunct="1">
              <a:spcBef>
                <a:spcPts val="800"/>
              </a:spcBef>
              <a:buFont typeface="Arial"/>
              <a:buNone/>
              <a:defRPr sz="1700" kern="1200">
                <a:solidFill>
                  <a:schemeClr val="bg2"/>
                </a:solidFill>
                <a:latin typeface="+mn-lt"/>
                <a:ea typeface="+mn-ea"/>
                <a:cs typeface="+mn-cs"/>
              </a:defRPr>
            </a:lvl1pPr>
            <a:lvl2pPr marL="169863" indent="-169863" algn="l" defTabSz="457200" rtl="0" eaLnBrk="1" latinLnBrk="0" hangingPunct="1">
              <a:spcBef>
                <a:spcPts val="800"/>
              </a:spcBef>
              <a:buFont typeface="Arial"/>
              <a:buChar char="•"/>
              <a:defRPr sz="1700" kern="1200">
                <a:solidFill>
                  <a:schemeClr val="bg2"/>
                </a:solidFill>
                <a:latin typeface="+mn-lt"/>
                <a:ea typeface="+mn-ea"/>
                <a:cs typeface="+mn-cs"/>
              </a:defRPr>
            </a:lvl2pPr>
            <a:lvl3pPr marL="463550" indent="-177800" algn="l" defTabSz="457200" rtl="0" eaLnBrk="1" latinLnBrk="0" hangingPunct="1">
              <a:spcBef>
                <a:spcPts val="800"/>
              </a:spcBef>
              <a:buFont typeface="Lucida Grande"/>
              <a:buChar char="-"/>
              <a:tabLst/>
              <a:defRPr sz="1700" kern="1200">
                <a:solidFill>
                  <a:schemeClr val="bg2"/>
                </a:solidFill>
                <a:latin typeface="+mn-lt"/>
                <a:ea typeface="+mn-ea"/>
                <a:cs typeface="+mn-cs"/>
              </a:defRPr>
            </a:lvl3pPr>
            <a:lvl4pPr marL="742950" indent="-171450" algn="l" defTabSz="457200" rtl="0" eaLnBrk="1" latinLnBrk="0" hangingPunct="1">
              <a:spcBef>
                <a:spcPts val="800"/>
              </a:spcBef>
              <a:buFont typeface="Arial"/>
              <a:buChar char="•"/>
              <a:defRPr sz="1500" kern="1200">
                <a:solidFill>
                  <a:schemeClr val="bg2"/>
                </a:solidFill>
                <a:latin typeface="+mn-lt"/>
                <a:ea typeface="+mn-ea"/>
                <a:cs typeface="+mn-cs"/>
              </a:defRPr>
            </a:lvl4pPr>
            <a:lvl5pPr marL="965200" indent="-166688" algn="l" defTabSz="457200" rtl="0" eaLnBrk="1" latinLnBrk="0" hangingPunct="1">
              <a:spcBef>
                <a:spcPts val="800"/>
              </a:spcBef>
              <a:buFont typeface="Lucida Grande"/>
              <a:buChar char="-"/>
              <a:defRPr sz="15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900"/>
              </a:lnSpc>
            </a:pPr>
            <a:r>
              <a:rPr lang="en-US" sz="1600" dirty="0">
                <a:solidFill>
                  <a:srgbClr val="5A6771"/>
                </a:solidFill>
                <a:latin typeface="Franklin Gothic Medium"/>
                <a:cs typeface="Franklin Gothic Medium"/>
              </a:rPr>
              <a:t>4 geographically diverse </a:t>
            </a:r>
            <a:r>
              <a:rPr lang="en-US" sz="1600" dirty="0">
                <a:solidFill>
                  <a:srgbClr val="99999A"/>
                </a:solidFill>
                <a:latin typeface="Franklin Gothic Medium"/>
                <a:cs typeface="Franklin Gothic Medium"/>
              </a:rPr>
              <a:t>Network Operations Centers (NOCs)</a:t>
            </a:r>
          </a:p>
        </p:txBody>
      </p:sp>
      <p:pic>
        <p:nvPicPr>
          <p:cNvPr id="14" name="Picture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2127" y="2387277"/>
            <a:ext cx="2273860" cy="1546224"/>
          </a:xfrm>
          <a:prstGeom prst="rect">
            <a:avLst/>
          </a:prstGeom>
        </p:spPr>
      </p:pic>
      <p:pic>
        <p:nvPicPr>
          <p:cNvPr id="16" name="Picture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449" y="2387277"/>
            <a:ext cx="2273860" cy="1546224"/>
          </a:xfrm>
          <a:prstGeom prst="rect">
            <a:avLst/>
          </a:prstGeom>
        </p:spPr>
      </p:pic>
      <p:pic>
        <p:nvPicPr>
          <p:cNvPr id="4" name="Picture 3">
            <a:extLst>
              <a:ext uri="{FF2B5EF4-FFF2-40B4-BE49-F238E27FC236}">
                <a16:creationId xmlns:a16="http://schemas.microsoft.com/office/drawing/2014/main" id="{56BBBAB8-9A15-4FC0-88A2-3BF9A199D470}"/>
              </a:ext>
            </a:extLst>
          </p:cNvPr>
          <p:cNvPicPr>
            <a:picLocks noChangeAspect="1"/>
          </p:cNvPicPr>
          <p:nvPr/>
        </p:nvPicPr>
        <p:blipFill>
          <a:blip r:embed="rId5"/>
          <a:stretch>
            <a:fillRect/>
          </a:stretch>
        </p:blipFill>
        <p:spPr>
          <a:xfrm>
            <a:off x="7938177" y="2387277"/>
            <a:ext cx="2274005" cy="1658256"/>
          </a:xfrm>
          <a:prstGeom prst="rect">
            <a:avLst/>
          </a:prstGeom>
        </p:spPr>
      </p:pic>
    </p:spTree>
    <p:extLst>
      <p:ext uri="{BB962C8B-B14F-4D97-AF65-F5344CB8AC3E}">
        <p14:creationId xmlns:p14="http://schemas.microsoft.com/office/powerpoint/2010/main" val="2506839555"/>
      </p:ext>
    </p:extLst>
  </p:cSld>
  <p:clrMapOvr>
    <a:masterClrMapping/>
  </p:clrMapOvr>
</p:sld>
</file>

<file path=ppt/theme/theme1.xml><?xml version="1.0" encoding="utf-8"?>
<a:theme xmlns:a="http://schemas.openxmlformats.org/drawingml/2006/main" name="1_Office Theme">
  <a:themeElements>
    <a:clrScheme name="Custom 13">
      <a:dk1>
        <a:srgbClr val="8E278F"/>
      </a:dk1>
      <a:lt1>
        <a:srgbClr val="FFFFFF"/>
      </a:lt1>
      <a:dk2>
        <a:srgbClr val="000000"/>
      </a:dk2>
      <a:lt2>
        <a:srgbClr val="5A6771"/>
      </a:lt2>
      <a:accent1>
        <a:srgbClr val="520B90"/>
      </a:accent1>
      <a:accent2>
        <a:srgbClr val="642DAA"/>
      </a:accent2>
      <a:accent3>
        <a:srgbClr val="0069C3"/>
      </a:accent3>
      <a:accent4>
        <a:srgbClr val="00AEEF"/>
      </a:accent4>
      <a:accent5>
        <a:srgbClr val="00857E"/>
      </a:accent5>
      <a:accent6>
        <a:srgbClr val="00BEB7"/>
      </a:accent6>
      <a:hlink>
        <a:srgbClr val="520B90"/>
      </a:hlink>
      <a:folHlink>
        <a:srgbClr val="5A6771"/>
      </a:folHlink>
    </a:clrScheme>
    <a:fontScheme name="Crown Fiber 01">
      <a:majorFont>
        <a:latin typeface="Georgia"/>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383f0aac-5e6c-4f58-9bf0-eb6bfc8456e0">UMW6JRC267UU-195-465</_dlc_DocId>
    <_dlc_DocIdUrl xmlns="383f0aac-5e6c-4f58-9bf0-eb6bfc8456e0">
      <Url>https://intranet.crowncastle.com/company-resources/brand/_layouts/15/DocIdRedir.aspx?ID=UMW6JRC267UU-195-465</Url>
      <Description>UMW6JRC267UU-195-465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64251B6F359F642AD60ED751B397735" ma:contentTypeVersion="3" ma:contentTypeDescription="Create a new document." ma:contentTypeScope="" ma:versionID="245d5a02a23734cf0284d8ec5cff4bca">
  <xsd:schema xmlns:xsd="http://www.w3.org/2001/XMLSchema" xmlns:xs="http://www.w3.org/2001/XMLSchema" xmlns:p="http://schemas.microsoft.com/office/2006/metadata/properties" xmlns:ns1="http://schemas.microsoft.com/sharepoint/v3" xmlns:ns2="383f0aac-5e6c-4f58-9bf0-eb6bfc8456e0" targetNamespace="http://schemas.microsoft.com/office/2006/metadata/properties" ma:root="true" ma:fieldsID="cda823d656314656357a7a47b8ab0a3c" ns1:_="" ns2:_="">
    <xsd:import namespace="http://schemas.microsoft.com/sharepoint/v3"/>
    <xsd:import namespace="383f0aac-5e6c-4f58-9bf0-eb6bfc8456e0"/>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3f0aac-5e6c-4f58-9bf0-eb6bfc8456e0"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FD98B6-16B7-47A3-AB44-165C7AF9EDA0}">
  <ds:schemaRefs>
    <ds:schemaRef ds:uri="http://schemas.microsoft.com/sharepoint/events"/>
  </ds:schemaRefs>
</ds:datastoreItem>
</file>

<file path=customXml/itemProps2.xml><?xml version="1.0" encoding="utf-8"?>
<ds:datastoreItem xmlns:ds="http://schemas.openxmlformats.org/officeDocument/2006/customXml" ds:itemID="{D8DE9741-1534-4B6C-9D0E-074451D5908F}">
  <ds:schemaRefs>
    <ds:schemaRef ds:uri="http://schemas.microsoft.com/sharepoint/v3/contenttype/forms"/>
  </ds:schemaRefs>
</ds:datastoreItem>
</file>

<file path=customXml/itemProps3.xml><?xml version="1.0" encoding="utf-8"?>
<ds:datastoreItem xmlns:ds="http://schemas.openxmlformats.org/officeDocument/2006/customXml" ds:itemID="{641A1FA7-69C2-4938-B7A2-5CFE0743C678}">
  <ds:schemaRefs>
    <ds:schemaRef ds:uri="http://purl.org/dc/dcmitype/"/>
    <ds:schemaRef ds:uri="http://schemas.microsoft.com/sharepoint/v3"/>
    <ds:schemaRef ds:uri="http://purl.org/dc/terms/"/>
    <ds:schemaRef ds:uri="http://www.w3.org/XML/1998/namespace"/>
    <ds:schemaRef ds:uri="383f0aac-5e6c-4f58-9bf0-eb6bfc8456e0"/>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4.xml><?xml version="1.0" encoding="utf-8"?>
<ds:datastoreItem xmlns:ds="http://schemas.openxmlformats.org/officeDocument/2006/customXml" ds:itemID="{B460BA98-5179-4DC6-9FFC-B4EA051BBD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3f0aac-5e6c-4f58-9bf0-eb6bfc8456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77930</TotalTime>
  <Words>1197</Words>
  <Application>Microsoft Office PowerPoint</Application>
  <PresentationFormat>Widescreen</PresentationFormat>
  <Paragraphs>231</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Franklin Gothic Book</vt:lpstr>
      <vt:lpstr>Franklin Gothic Medium</vt:lpstr>
      <vt:lpstr>Georgia</vt:lpstr>
      <vt:lpstr>Lucida Grande</vt:lpstr>
      <vt:lpstr>1_Office Theme</vt:lpstr>
      <vt:lpstr>Office Theme</vt:lpstr>
      <vt:lpstr>The fiber network that can take you anywhere.</vt:lpstr>
      <vt:lpstr>PowerPoint Presentation</vt:lpstr>
      <vt:lpstr>PowerPoint Presentation</vt:lpstr>
      <vt:lpstr>PowerPoint Presentation</vt:lpstr>
      <vt:lpstr>PowerPoint Presentation</vt:lpstr>
      <vt:lpstr>PowerPoint Presentation</vt:lpstr>
      <vt:lpstr>PowerPoint Presentation</vt:lpstr>
      <vt:lpstr>How it all works together. </vt:lpstr>
      <vt:lpstr>PowerPoint Presentation</vt:lpstr>
      <vt:lpstr>PowerPoint Presentation</vt:lpstr>
      <vt:lpstr>PowerPoint Presentation</vt:lpstr>
      <vt:lpstr>PowerPoint Presentation</vt:lpstr>
      <vt:lpstr>Your dedicated team of fiber experts.</vt:lpstr>
      <vt:lpstr>PowerPoint Presentation</vt:lpstr>
      <vt:lpstr>PowerPoint Presentation</vt:lpstr>
      <vt:lpstr>Proposed solution.</vt:lpstr>
    </vt:vector>
  </TitlesOfParts>
  <Company>Crown 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work closely with you to find the right mix of solutions for your organization</dc:title>
  <dc:creator>Zwick, Cassandra</dc:creator>
  <cp:lastModifiedBy>Olsen, Sharon</cp:lastModifiedBy>
  <cp:revision>676</cp:revision>
  <cp:lastPrinted>2019-03-21T17:11:46Z</cp:lastPrinted>
  <dcterms:created xsi:type="dcterms:W3CDTF">2018-05-21T13:27:20Z</dcterms:created>
  <dcterms:modified xsi:type="dcterms:W3CDTF">2020-03-12T13:29:01Z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0x010100564251B6F359F642AD60ED751B397735</vt:lpwstr>
  </property>
  <property fmtid="{D5CDD505-2E9C-101B-9397-08002B2CF9AE}" pid="3" name="_dlc_DocIdItemGuid">
    <vt:lpwstr>d0bfa2e0-dc8b-421b-a06d-77a7494672f9</vt:lpwstr>
  </property>
</Properties>
</file>